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71" r:id="rId2"/>
    <p:sldId id="256" r:id="rId3"/>
    <p:sldId id="337" r:id="rId4"/>
    <p:sldId id="385" r:id="rId5"/>
    <p:sldId id="338" r:id="rId6"/>
    <p:sldId id="384" r:id="rId7"/>
    <p:sldId id="303" r:id="rId8"/>
    <p:sldId id="305" r:id="rId9"/>
    <p:sldId id="315" r:id="rId10"/>
    <p:sldId id="316" r:id="rId11"/>
    <p:sldId id="317" r:id="rId12"/>
    <p:sldId id="318" r:id="rId13"/>
    <p:sldId id="306" r:id="rId14"/>
    <p:sldId id="319" r:id="rId15"/>
    <p:sldId id="320" r:id="rId16"/>
    <p:sldId id="321" r:id="rId17"/>
    <p:sldId id="307" r:id="rId18"/>
    <p:sldId id="322" r:id="rId19"/>
    <p:sldId id="323" r:id="rId20"/>
    <p:sldId id="324" r:id="rId21"/>
    <p:sldId id="325" r:id="rId22"/>
    <p:sldId id="326" r:id="rId23"/>
    <p:sldId id="327" r:id="rId24"/>
    <p:sldId id="310" r:id="rId25"/>
    <p:sldId id="328" r:id="rId26"/>
    <p:sldId id="329" r:id="rId27"/>
    <p:sldId id="330" r:id="rId28"/>
    <p:sldId id="331" r:id="rId29"/>
    <p:sldId id="332" r:id="rId30"/>
    <p:sldId id="333" r:id="rId31"/>
    <p:sldId id="334" r:id="rId32"/>
    <p:sldId id="335" r:id="rId33"/>
    <p:sldId id="336" r:id="rId34"/>
    <p:sldId id="304" r:id="rId35"/>
  </p:sldIdLst>
  <p:sldSz cx="9144000" cy="5143500" type="screen16x9"/>
  <p:notesSz cx="6858000" cy="9144000"/>
  <p:custDataLst>
    <p:tags r:id="rId3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063A"/>
    <a:srgbClr val="00B050"/>
    <a:srgbClr val="0070C0"/>
    <a:srgbClr val="FFFF00"/>
    <a:srgbClr val="000000"/>
    <a:srgbClr val="FBFCFC"/>
    <a:srgbClr val="FCFCFC"/>
    <a:srgbClr val="FCFCFD"/>
    <a:srgbClr val="FCFDFD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9"/>
    <p:restoredTop sz="94014"/>
  </p:normalViewPr>
  <p:slideViewPr>
    <p:cSldViewPr snapToObjects="1" showGuides="1">
      <p:cViewPr varScale="1">
        <p:scale>
          <a:sx n="148" d="100"/>
          <a:sy n="148" d="100"/>
        </p:scale>
        <p:origin x="184" y="376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4/16/23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4/16/23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77138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93500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54603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Central concept</a:t>
            </a:r>
            <a:r>
              <a:rPr lang="en-US" b="0" dirty="0"/>
              <a:t> for probabilistic machine learning when summing out latent variables that “cause” the data!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6662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1" dirty="0"/>
                  <a:t>Central concept</a:t>
                </a:r>
                <a:r>
                  <a:rPr lang="en-US" dirty="0"/>
                  <a:t> for probabilistic machine learning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event “predictor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predictor of the dataset”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is the event “data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observed”.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1" dirty="0"/>
                  <a:t>Central concept</a:t>
                </a:r>
                <a:r>
                  <a:rPr lang="en-US" dirty="0"/>
                  <a:t> for probabilistic machine learning when </a:t>
                </a:r>
                <a:r>
                  <a:rPr lang="en-US" b="0" i="0">
                    <a:latin typeface="Cambria Math" panose="02040503050406030204" pitchFamily="18" charset="0"/>
                  </a:rPr>
                  <a:t>𝐴_𝑖</a:t>
                </a:r>
                <a:r>
                  <a:rPr lang="en-US" dirty="0"/>
                  <a:t> is the event “predictor </a:t>
                </a:r>
                <a:r>
                  <a:rPr lang="en-US" b="0" i="0">
                    <a:latin typeface="Cambria Math" panose="02040503050406030204" pitchFamily="18" charset="0"/>
                  </a:rPr>
                  <a:t>𝑓_𝑖</a:t>
                </a:r>
                <a:r>
                  <a:rPr lang="en-US" dirty="0"/>
                  <a:t> is the predictor of the dataset” and </a:t>
                </a:r>
                <a:r>
                  <a:rPr lang="en-US" b="0" i="0">
                    <a:latin typeface="Cambria Math" panose="02040503050406030204" pitchFamily="18" charset="0"/>
                  </a:rPr>
                  <a:t>𝐵</a:t>
                </a:r>
                <a:r>
                  <a:rPr lang="en-US" dirty="0"/>
                  <a:t> is the event “data set </a:t>
                </a:r>
                <a:r>
                  <a:rPr lang="en-US" b="0" i="0">
                    <a:latin typeface="Cambria Math" panose="02040503050406030204" pitchFamily="18" charset="0"/>
                  </a:rPr>
                  <a:t>𝐷</a:t>
                </a:r>
                <a:r>
                  <a:rPr lang="en-US" dirty="0"/>
                  <a:t> is observed”.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19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4923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24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94133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68547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4979282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68435982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7516719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82335617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11981639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742967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143006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0536681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noProof="0" dirty="0"/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noProof="0" dirty="0"/>
              <a:t>Unit 1 -</a:t>
            </a:r>
            <a:r>
              <a:rPr lang="en-US" sz="800" noProof="0" dirty="0"/>
              <a:t> Probability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 dirty="0"/>
              <a:t>/33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9" r:id="rId4"/>
    <p:sldLayoutId id="2147483662" r:id="rId5"/>
    <p:sldLayoutId id="2147483650" r:id="rId6"/>
    <p:sldLayoutId id="2147483664" r:id="rId7"/>
    <p:sldLayoutId id="2147483652" r:id="rId8"/>
    <p:sldLayoutId id="2147483653" r:id="rId9"/>
    <p:sldLayoutId id="2147483660" r:id="rId10"/>
    <p:sldLayoutId id="2147483654" r:id="rId11"/>
    <p:sldLayoutId id="2147483655" r:id="rId12"/>
    <p:sldLayoutId id="2147483656" r:id="rId13"/>
    <p:sldLayoutId id="2147483657" r:id="rId14"/>
    <p:sldLayoutId id="2147483665" r:id="rId15"/>
    <p:sldLayoutId id="2147483663" r:id="rId16"/>
    <p:sldLayoutId id="2147483666" r:id="rId17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cs.cmu.edu/afs/cs.cmu.edu/user/mitchell/ftp/mlbook.html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0.png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0.png"/><Relationship Id="rId4" Type="http://schemas.openxmlformats.org/officeDocument/2006/relationships/image" Target="../media/image3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en.wikipedia.org/wiki/Abramowitz_and_Stegun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0.pn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PI-Artificial-Intelligence-Teaching/pml-sose2023/pulls" TargetMode="External"/><Relationship Id="rId3" Type="http://schemas.openxmlformats.org/officeDocument/2006/relationships/hyperlink" Target="http://www.inference.org.uk/itprnn/book.pdf" TargetMode="External"/><Relationship Id="rId7" Type="http://schemas.openxmlformats.org/officeDocument/2006/relationships/hyperlink" Target="https://github.com/HPI-Artificial-Intelligence-Teaching/pml-sose2023/issues" TargetMode="External"/><Relationship Id="rId2" Type="http://schemas.openxmlformats.org/officeDocument/2006/relationships/hyperlink" Target="https://www.microsoft.com/en-us/research/uploads/prod/2006/01/Bishop-Pattern-Recognition-and-Machine-Learning-2006.pdf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HPI-Artificial-Intelligence-Teaching/pml-sose2023" TargetMode="External"/><Relationship Id="rId5" Type="http://schemas.openxmlformats.org/officeDocument/2006/relationships/hyperlink" Target="https://moodle.hpi.de/mod/forum/view.php?id=14880" TargetMode="External"/><Relationship Id="rId4" Type="http://schemas.openxmlformats.org/officeDocument/2006/relationships/hyperlink" Target="https://moodle.hpi.de/course/view.php?id=430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gif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Statistical methodology and probability">
            <a:extLst>
              <a:ext uri="{FF2B5EF4-FFF2-40B4-BE49-F238E27FC236}">
                <a16:creationId xmlns:a16="http://schemas.microsoft.com/office/drawing/2014/main" id="{57ECBEC9-9B2D-29AF-0BE7-057B2B14C402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4" b="648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Probabilistic Machine Learning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Herbrich, Jakob Walter</a:t>
            </a:r>
          </a:p>
          <a:p>
            <a:pPr algn="l"/>
            <a:r>
              <a:rPr lang="en-US" dirty="0"/>
              <a:t>Probability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9F5B662-CF30-CA54-757F-18B814135A4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>
                    <a:hlinkClick r:id="rId2"/>
                  </a:rPr>
                  <a:t>Tom Mitchell (1997)</a:t>
                </a:r>
                <a:r>
                  <a:rPr lang="en-US" dirty="0"/>
                  <a:t>. </a:t>
                </a:r>
                <a:r>
                  <a:rPr lang="en-US" i="1" dirty="0"/>
                  <a:t>A computer program is said to </a:t>
                </a:r>
                <a:r>
                  <a:rPr lang="en-US" b="1" i="1" dirty="0"/>
                  <a:t>learn</a:t>
                </a:r>
                <a:r>
                  <a:rPr lang="en-US" i="1" dirty="0"/>
                  <a:t> from experience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i="1" dirty="0"/>
                  <a:t> with respect to some class of tasks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i="1" dirty="0"/>
                  <a:t> and performance measure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i="1" dirty="0"/>
                  <a:t>, if its performance at tasks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i="1" dirty="0"/>
                  <a:t>, as measured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i="1" dirty="0"/>
                  <a:t>, improves with experience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i="1" dirty="0"/>
                  <a:t>. </a:t>
                </a:r>
              </a:p>
              <a:p>
                <a:pPr lvl="1"/>
                <a:r>
                  <a:rPr lang="en-US" b="1" dirty="0"/>
                  <a:t>Performance measures </a:t>
                </a:r>
                <a:r>
                  <a:rPr lang="en-US" dirty="0"/>
                  <a:t>are often called </a:t>
                </a:r>
                <a:r>
                  <a:rPr lang="en-US" i="1" dirty="0"/>
                  <a:t>loss functions</a:t>
                </a:r>
              </a:p>
              <a:p>
                <a:pPr lvl="1"/>
                <a:r>
                  <a:rPr lang="en-US" b="1" dirty="0"/>
                  <a:t>Experience</a:t>
                </a:r>
                <a:r>
                  <a:rPr lang="en-US" dirty="0"/>
                  <a:t> is often called </a:t>
                </a:r>
                <a:r>
                  <a:rPr lang="en-US" i="1" dirty="0"/>
                  <a:t>training data</a:t>
                </a:r>
                <a:endParaRPr lang="en-US" dirty="0"/>
              </a:p>
              <a:p>
                <a:pPr lvl="1"/>
                <a:r>
                  <a:rPr lang="en-US" b="1" dirty="0"/>
                  <a:t>Task</a:t>
                </a:r>
                <a:r>
                  <a:rPr lang="en-US" dirty="0"/>
                  <a:t> is also called a </a:t>
                </a:r>
                <a:r>
                  <a:rPr lang="en-US" i="1" dirty="0"/>
                  <a:t>prediction </a:t>
                </a:r>
                <a:r>
                  <a:rPr lang="en-US" dirty="0"/>
                  <a:t>by a computer program</a:t>
                </a:r>
              </a:p>
              <a:p>
                <a:r>
                  <a:rPr lang="en-US" b="1" dirty="0"/>
                  <a:t>Temporal Definition</a:t>
                </a:r>
                <a:r>
                  <a:rPr lang="en-US" dirty="0"/>
                  <a:t>. </a:t>
                </a:r>
                <a:r>
                  <a:rPr lang="en-US" i="1" dirty="0"/>
                  <a:t>A computer program is said to </a:t>
                </a:r>
                <a:r>
                  <a:rPr lang="en-US" b="1" i="1" dirty="0"/>
                  <a:t>learn</a:t>
                </a:r>
                <a:r>
                  <a:rPr lang="en-US" i="1" dirty="0"/>
                  <a:t> from data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i="1" dirty="0"/>
                  <a:t> recorded </a:t>
                </a:r>
                <a:r>
                  <a:rPr lang="en-US" b="1" i="1" dirty="0"/>
                  <a:t>in the past</a:t>
                </a:r>
                <a:r>
                  <a:rPr lang="en-US" i="1" dirty="0"/>
                  <a:t> if the accuracy of predictions made </a:t>
                </a:r>
                <a:r>
                  <a:rPr lang="en-US" b="1" i="1" dirty="0"/>
                  <a:t>in the future</a:t>
                </a:r>
                <a:r>
                  <a:rPr lang="en-US" i="1" dirty="0"/>
                  <a:t> improves over time.</a:t>
                </a:r>
              </a:p>
              <a:p>
                <a:pPr lvl="1"/>
                <a:r>
                  <a:rPr lang="en-US" b="1" dirty="0"/>
                  <a:t>Accuracy</a:t>
                </a:r>
                <a:r>
                  <a:rPr lang="en-US" dirty="0"/>
                  <a:t>: Performance measure against which an ML algorithm is judged</a:t>
                </a:r>
              </a:p>
              <a:p>
                <a:pPr lvl="1"/>
                <a:r>
                  <a:rPr lang="en-US" b="1" dirty="0"/>
                  <a:t>Past Data</a:t>
                </a:r>
                <a:r>
                  <a:rPr lang="en-US" dirty="0"/>
                  <a:t>: Training data</a:t>
                </a:r>
              </a:p>
              <a:p>
                <a:pPr lvl="1"/>
                <a:r>
                  <a:rPr lang="en-US" b="1" dirty="0"/>
                  <a:t>Future Data</a:t>
                </a:r>
                <a:r>
                  <a:rPr lang="en-US" dirty="0"/>
                  <a:t>: Test data 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9F5B662-CF30-CA54-757F-18B814135A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8C0FB5D-3575-755E-A726-54C244A19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Definition</a:t>
            </a:r>
          </a:p>
        </p:txBody>
      </p:sp>
    </p:spTree>
    <p:extLst>
      <p:ext uri="{BB962C8B-B14F-4D97-AF65-F5344CB8AC3E}">
        <p14:creationId xmlns:p14="http://schemas.microsoft.com/office/powerpoint/2010/main" val="221534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A017B45-8320-202E-1AEE-95FD55E589B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Task</a:t>
                </a:r>
                <a:r>
                  <a:rPr lang="en-US" dirty="0"/>
                  <a:t>: Assigning examples to one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pre-defined</a:t>
                </a:r>
                <a:r>
                  <a:rPr lang="en-US" dirty="0"/>
                  <a:t> classes</a:t>
                </a:r>
              </a:p>
              <a:p>
                <a:pPr lvl="1"/>
                <a:r>
                  <a:rPr lang="en-US" b="1" dirty="0"/>
                  <a:t>Examples</a:t>
                </a:r>
                <a:r>
                  <a:rPr lang="en-US" dirty="0"/>
                  <a:t>: </a:t>
                </a:r>
              </a:p>
              <a:p>
                <a:pPr lvl="2"/>
                <a:r>
                  <a:rPr lang="en-US" dirty="0"/>
                  <a:t>Digits classification to 10 classes based on pixel images</a:t>
                </a:r>
              </a:p>
              <a:p>
                <a:pPr lvl="2"/>
                <a:r>
                  <a:rPr lang="en-US" dirty="0"/>
                  <a:t>Phoneme classification </a:t>
                </a:r>
              </a:p>
              <a:p>
                <a:pPr lvl="2"/>
                <a:r>
                  <a:rPr lang="en-US" dirty="0"/>
                  <a:t>Auto-correct models for text input</a:t>
                </a:r>
              </a:p>
              <a:p>
                <a:r>
                  <a:rPr lang="en-US" b="1" dirty="0"/>
                  <a:t>Performance</a:t>
                </a:r>
                <a:r>
                  <a:rPr lang="en-US" dirty="0"/>
                  <a:t>: Cost of misclassifying an example</a:t>
                </a:r>
              </a:p>
              <a:p>
                <a:pPr lvl="1"/>
                <a:r>
                  <a:rPr lang="en-US" b="1" dirty="0"/>
                  <a:t>Examples</a:t>
                </a:r>
                <a:r>
                  <a:rPr lang="en-US" dirty="0"/>
                  <a:t>:</a:t>
                </a:r>
              </a:p>
              <a:p>
                <a:pPr lvl="2"/>
                <a:r>
                  <a:rPr lang="en-US" dirty="0"/>
                  <a:t>Symmetric loss: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Non-symmetric loss: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A017B45-8320-202E-1AEE-95FD55E589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1489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5E5EAEF-9379-6363-7DC1-A5453423D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: Classification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028D8D-E0C1-3F69-CF5C-F1310A67C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935" y="1347614"/>
            <a:ext cx="2259732" cy="137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373B35-173D-0F62-7CD9-13F625877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592065"/>
            <a:ext cx="2211710" cy="221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78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A017B45-8320-202E-1AEE-95FD55E589B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5437359" cy="3563938"/>
              </a:xfrm>
            </p:spPr>
            <p:txBody>
              <a:bodyPr/>
              <a:lstStyle/>
              <a:p>
                <a:r>
                  <a:rPr lang="en-US" b="1" dirty="0"/>
                  <a:t>Task</a:t>
                </a:r>
                <a:r>
                  <a:rPr lang="en-US" dirty="0"/>
                  <a:t>: Assigning examples to a real value</a:t>
                </a:r>
              </a:p>
              <a:p>
                <a:pPr lvl="1"/>
                <a:r>
                  <a:rPr lang="en-US" b="1" dirty="0"/>
                  <a:t>Examples</a:t>
                </a:r>
                <a:r>
                  <a:rPr lang="en-US" dirty="0"/>
                  <a:t>: </a:t>
                </a:r>
              </a:p>
              <a:p>
                <a:pPr lvl="2"/>
                <a:r>
                  <a:rPr lang="en-US" dirty="0"/>
                  <a:t>Price prediction of a good/service (Product Pricing)</a:t>
                </a:r>
              </a:p>
              <a:p>
                <a:pPr lvl="2"/>
                <a:r>
                  <a:rPr lang="en-US" dirty="0"/>
                  <a:t>Temperature prediction (Weather Forecast)</a:t>
                </a:r>
              </a:p>
              <a:p>
                <a:pPr lvl="2"/>
                <a:r>
                  <a:rPr lang="en-US" dirty="0"/>
                  <a:t>Effect of medication on health metrics (Digital Health)</a:t>
                </a:r>
              </a:p>
              <a:p>
                <a:r>
                  <a:rPr lang="en-US" b="1" dirty="0"/>
                  <a:t>Performance</a:t>
                </a:r>
                <a:r>
                  <a:rPr lang="en-US" dirty="0"/>
                  <a:t>: Cost of missing the true target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Examples</a:t>
                </a:r>
                <a:r>
                  <a:rPr lang="en-US" dirty="0"/>
                  <a:t>:</a:t>
                </a:r>
              </a:p>
              <a:p>
                <a:pPr lvl="2"/>
                <a:r>
                  <a:rPr lang="en-US" dirty="0"/>
                  <a:t>Symmetric loss: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being monotonic</a:t>
                </a:r>
              </a:p>
              <a:p>
                <a:pPr lvl="2"/>
                <a:r>
                  <a:rPr lang="en-US" dirty="0"/>
                  <a:t>Non-symmetric loss: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A017B45-8320-202E-1AEE-95FD55E589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5437359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5E5EAEF-9379-6363-7DC1-A5453423D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: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222C42-55FC-21BC-ACA0-5D14250E1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1153187"/>
            <a:ext cx="2206291" cy="141856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C9A7573-B374-E6F1-2DE1-E23BEAB6F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147" y="2859782"/>
            <a:ext cx="2771800" cy="143979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00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History of Machine Learning</a:t>
            </a:r>
          </a:p>
          <a:p>
            <a:pPr marL="342900" indent="-342900"/>
            <a:r>
              <a:rPr lang="en-US" altLang="en-DE" b="1" dirty="0"/>
              <a:t>Probability in Machine Learning</a:t>
            </a:r>
          </a:p>
          <a:p>
            <a:pPr marL="342900" indent="-342900"/>
            <a:r>
              <a:rPr lang="en-US" altLang="en-DE" dirty="0"/>
              <a:t>Probability Theory</a:t>
            </a:r>
          </a:p>
          <a:p>
            <a:pPr marL="342900" indent="-342900"/>
            <a:r>
              <a:rPr lang="en-US" altLang="en-DE" dirty="0"/>
              <a:t>Probability Distributions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94494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09C5C39-DA11-12FD-9D71-E9FAD6A2258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</p:spPr>
            <p:txBody>
              <a:bodyPr/>
              <a:lstStyle/>
              <a:p>
                <a:r>
                  <a:rPr lang="en-US" b="1" dirty="0"/>
                  <a:t>Mathematical Definition</a:t>
                </a:r>
                <a:r>
                  <a:rPr lang="en-US" dirty="0"/>
                  <a:t>. </a:t>
                </a:r>
                <a:r>
                  <a:rPr lang="en-US" i="1" dirty="0"/>
                  <a:t>A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i="1" dirty="0"/>
                  <a:t> assigned to an </a:t>
                </a:r>
                <a:r>
                  <a:rPr lang="en-US" dirty="0"/>
                  <a:t>event</a:t>
                </a:r>
                <a:r>
                  <a:rPr lang="en-US" i="1" dirty="0"/>
                  <a:t> or </a:t>
                </a:r>
                <a:r>
                  <a:rPr lang="en-US" dirty="0"/>
                  <a:t>statement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i="1" dirty="0"/>
                  <a:t> that indicates how </a:t>
                </a:r>
                <a:r>
                  <a:rPr lang="en-US" dirty="0"/>
                  <a:t>likely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i="1" dirty="0"/>
                  <a:t> is to occur.</a:t>
                </a:r>
              </a:p>
              <a:p>
                <a:r>
                  <a:rPr lang="en-US" b="1" dirty="0"/>
                  <a:t>Rules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b="1" dirty="0"/>
                  <a:t>Monotonicity</a:t>
                </a:r>
                <a:r>
                  <a:rPr lang="en-US" dirty="0"/>
                  <a:t>: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b="0" dirty="0"/>
                  <a:t> then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Complement Rule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b="0" dirty="0"/>
                  <a:t> for all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Sum Rule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b="0" dirty="0"/>
                  <a:t> for all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Product Rule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</m:den>
                            </m:f>
                          </m:e>
                        </m:groupChr>
                      </m:e>
                      <m:lim>
                        <m:eqArr>
                          <m:eqArr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e>
                        </m:eqAr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b="1" dirty="0"/>
              </a:p>
              <a:p>
                <a:r>
                  <a:rPr lang="en-US" b="1" dirty="0"/>
                  <a:t>But what is Probability? </a:t>
                </a:r>
              </a:p>
              <a:p>
                <a:pPr lvl="1"/>
                <a:r>
                  <a:rPr lang="en-US" dirty="0"/>
                  <a:t>Not a  </a:t>
                </a:r>
                <a:r>
                  <a:rPr lang="en-US" b="1" dirty="0"/>
                  <a:t>physical</a:t>
                </a:r>
                <a:r>
                  <a:rPr lang="en-US" dirty="0"/>
                  <a:t> measure but a </a:t>
                </a:r>
                <a:r>
                  <a:rPr lang="en-US" b="1" dirty="0"/>
                  <a:t>mathematical</a:t>
                </a:r>
                <a:r>
                  <a:rPr lang="en-US" dirty="0"/>
                  <a:t> model for uncertainty!</a:t>
                </a:r>
              </a:p>
              <a:p>
                <a:pPr lvl="1"/>
                <a:r>
                  <a:rPr lang="en-US" dirty="0"/>
                  <a:t>History in gambling (ca. 1600), experimentation (ca. 1900) and AI (ca. 2000)!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09C5C39-DA11-12FD-9D71-E9FAD6A225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C5AEF71-DBD3-B91D-7B26-83E15291F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</a:t>
            </a:r>
          </a:p>
        </p:txBody>
      </p:sp>
    </p:spTree>
    <p:extLst>
      <p:ext uri="{BB962C8B-B14F-4D97-AF65-F5344CB8AC3E}">
        <p14:creationId xmlns:p14="http://schemas.microsoft.com/office/powerpoint/2010/main" val="3088014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A15F3B9-1E03-DDDE-9D7F-19CDBCC1253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Kolmogorov (1933)</a:t>
                </a:r>
                <a:r>
                  <a:rPr lang="en-US" dirty="0"/>
                  <a:t>: </a:t>
                </a:r>
                <a:r>
                  <a:rPr lang="en-US" i="1" dirty="0"/>
                  <a:t>The rules of probability for </a:t>
                </a:r>
                <a:r>
                  <a:rPr lang="en-US" b="1" i="1" dirty="0"/>
                  <a:t>sets</a:t>
                </a:r>
                <a:r>
                  <a:rPr lang="en-US" i="1" dirty="0"/>
                  <a:t> follow from the following 3 axioms</a:t>
                </a:r>
              </a:p>
              <a:p>
                <a:pPr marL="6096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b="0" i="1" dirty="0"/>
                  <a:t> for all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b="0" i="1" dirty="0"/>
              </a:p>
              <a:p>
                <a:pPr marL="6096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i="1" dirty="0"/>
              </a:p>
              <a:p>
                <a:pPr marL="6096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⋃"/>
                            <m:supHide m:val="on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i="1" dirty="0"/>
                  <a:t> if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endParaRPr lang="en-US" i="1" dirty="0"/>
              </a:p>
              <a:p>
                <a:pPr marL="609600" lvl="1" indent="-342900">
                  <a:buFont typeface="+mj-lt"/>
                  <a:buAutoNum type="arabicPeriod"/>
                </a:pPr>
                <a:endParaRPr lang="en-US" dirty="0"/>
              </a:p>
              <a:p>
                <a:r>
                  <a:rPr lang="en-US" b="1" dirty="0"/>
                  <a:t>Cox (1944)</a:t>
                </a:r>
                <a:r>
                  <a:rPr lang="en-US" dirty="0"/>
                  <a:t>: </a:t>
                </a:r>
                <a:r>
                  <a:rPr lang="en-US" i="1" dirty="0"/>
                  <a:t>The rules of probability for </a:t>
                </a:r>
                <a:r>
                  <a:rPr lang="en-US" b="1" i="1" dirty="0"/>
                  <a:t>logic</a:t>
                </a:r>
                <a:r>
                  <a:rPr lang="en-US" i="1" dirty="0"/>
                  <a:t> follow from the following 3 axioms</a:t>
                </a:r>
              </a:p>
              <a:p>
                <a:pPr marL="6096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b="0" i="1" dirty="0"/>
                  <a:t> for all logical statements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i="1" dirty="0"/>
              </a:p>
              <a:p>
                <a:pPr marL="6096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i="1" dirty="0"/>
                  <a:t> is independent of how the statement is represented</a:t>
                </a:r>
              </a:p>
              <a:p>
                <a:pPr marL="609600" lvl="1" indent="-342900">
                  <a:buFont typeface="+mj-lt"/>
                  <a:buAutoNum type="arabicPeriod"/>
                </a:pPr>
                <a:r>
                  <a:rPr lang="en-US" i="1" dirty="0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i="1" dirty="0"/>
                  <a:t> then </a:t>
                </a:r>
              </a:p>
              <a:p>
                <a:pPr marL="2667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A15F3B9-1E03-DDDE-9D7F-19CDBCC125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4E0BBCA-0ADC-C90C-0D40-F265B0078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Frequentist vs. Subjective Probabilities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77ECA07-E236-504C-334D-28FA5ECC0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915" y="1143175"/>
            <a:ext cx="870432" cy="87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090524-4E56-9057-5101-97FC3BE2AA70}"/>
              </a:ext>
            </a:extLst>
          </p:cNvPr>
          <p:cNvSpPr txBox="1"/>
          <p:nvPr/>
        </p:nvSpPr>
        <p:spPr bwMode="gray">
          <a:xfrm>
            <a:off x="7419047" y="2028578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Andrey Kolmogorov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(1903 – 1987)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978CF1B1-E072-EB1E-4C37-224157042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82"/>
          <a:stretch/>
        </p:blipFill>
        <p:spPr bwMode="auto">
          <a:xfrm>
            <a:off x="7818738" y="2382103"/>
            <a:ext cx="712785" cy="92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3E11E2-3818-9364-EA0D-12EB915C638C}"/>
              </a:ext>
            </a:extLst>
          </p:cNvPr>
          <p:cNvSpPr txBox="1"/>
          <p:nvPr/>
        </p:nvSpPr>
        <p:spPr bwMode="gray">
          <a:xfrm>
            <a:off x="7419047" y="3309691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Richard </a:t>
            </a:r>
            <a:r>
              <a:rPr lang="en-GB" sz="800" b="1" dirty="0" err="1">
                <a:solidFill>
                  <a:srgbClr val="333539"/>
                </a:solidFill>
                <a:effectLst/>
              </a:rPr>
              <a:t>Threlkeld</a:t>
            </a:r>
            <a:r>
              <a:rPr lang="en-GB" sz="800" b="1" dirty="0">
                <a:solidFill>
                  <a:srgbClr val="333539"/>
                </a:solidFill>
                <a:effectLst/>
              </a:rPr>
              <a:t> Cox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(1898 – 1991)</a:t>
            </a:r>
          </a:p>
        </p:txBody>
      </p:sp>
    </p:spTree>
    <p:extLst>
      <p:ext uri="{BB962C8B-B14F-4D97-AF65-F5344CB8AC3E}">
        <p14:creationId xmlns:p14="http://schemas.microsoft.com/office/powerpoint/2010/main" val="379303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F44457-9A70-59FF-0569-F91CC5A14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Role of Probability in Machine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D089DFE-9821-0A18-F5B4-48601095D04A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/>
              <a:lstStyle/>
              <a:p>
                <a:r>
                  <a:rPr lang="en-US" b="1" dirty="0"/>
                  <a:t>Theory</a:t>
                </a:r>
                <a:r>
                  <a:rPr lang="en-US" dirty="0"/>
                  <a:t>: </a:t>
                </a:r>
                <a:r>
                  <a:rPr lang="en-US" i="1" dirty="0"/>
                  <a:t>How likely is it, that the accuracy of a predictor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i="1" dirty="0"/>
                  <a:t> learned from training data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i="1" dirty="0"/>
                  <a:t> is small?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Accuracy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i="1" dirty="0"/>
              </a:p>
              <a:p>
                <a:r>
                  <a:rPr lang="en-US" b="1" dirty="0"/>
                  <a:t>Typical Assumptions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dirty="0"/>
                  <a:t>Independent identically distributed data (IID)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dirty="0"/>
                  <a:t>Accuracy is an expected performance measure on the next test example</a:t>
                </a:r>
              </a:p>
              <a:p>
                <a:r>
                  <a:rPr lang="en-US" b="1" dirty="0"/>
                  <a:t>Frequentist view on probability</a:t>
                </a:r>
                <a:r>
                  <a:rPr lang="en-US" dirty="0"/>
                  <a:t>: 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applications of the learning algorithm and draws of random training data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for how many is the learned predictor accurate?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D089DFE-9821-0A18-F5B4-48601095D0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>
                <a:blip r:embed="rId2"/>
                <a:stretch>
                  <a:fillRect t="-355" r="-1515" b="-496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0108D8B8-116A-33A4-81A9-87396412AC99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b="1" dirty="0"/>
                  <a:t>Practice</a:t>
                </a:r>
                <a:r>
                  <a:rPr lang="en-US" dirty="0"/>
                  <a:t>: </a:t>
                </a:r>
                <a:r>
                  <a:rPr lang="en-US" i="1" dirty="0"/>
                  <a:t>What can we say about the plausibility of a single predictor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i="1" dirty="0"/>
                  <a:t> in light of training data</a:t>
                </a:r>
                <a:r>
                  <a:rPr lang="en-US" b="0" i="1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i="1" dirty="0"/>
                  <a:t>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/>
              </a:p>
              <a:p>
                <a:r>
                  <a:rPr lang="en-US" b="1" dirty="0"/>
                  <a:t>Typical Assumptions</a:t>
                </a:r>
              </a:p>
              <a:p>
                <a:pPr lvl="1"/>
                <a:r>
                  <a:rPr lang="en-US" dirty="0"/>
                  <a:t>Independent identically distributed data (IID)</a:t>
                </a:r>
              </a:p>
              <a:p>
                <a:pPr lvl="1"/>
                <a:r>
                  <a:rPr lang="en-US" dirty="0"/>
                  <a:t>Known conditional dependence of data and predictor</a:t>
                </a:r>
              </a:p>
              <a:p>
                <a:r>
                  <a:rPr lang="en-US" b="1" dirty="0"/>
                  <a:t>Subjectivist view on probability</a:t>
                </a:r>
                <a:r>
                  <a:rPr lang="en-US" dirty="0"/>
                  <a:t>: Given the certain and known training data, what is the remaining uncertainty over the right predictor for (future) data. </a:t>
                </a:r>
                <a:endParaRPr lang="en-US" b="1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0108D8B8-116A-33A4-81A9-87396412A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3"/>
                <a:stretch>
                  <a:fillRect r="-1894" b="-4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1A3F510-DE79-76DF-1D49-850819730BE4}"/>
              </a:ext>
            </a:extLst>
          </p:cNvPr>
          <p:cNvSpPr/>
          <p:nvPr/>
        </p:nvSpPr>
        <p:spPr bwMode="gray">
          <a:xfrm>
            <a:off x="899592" y="1923678"/>
            <a:ext cx="216024" cy="28803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999D5DE-D661-353D-4398-24FB6DA8C982}"/>
              </a:ext>
            </a:extLst>
          </p:cNvPr>
          <p:cNvSpPr/>
          <p:nvPr/>
        </p:nvSpPr>
        <p:spPr bwMode="gray">
          <a:xfrm>
            <a:off x="4141204" y="1923678"/>
            <a:ext cx="2807060" cy="50405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10F954-5426-2C8C-2C22-EF000E8DA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5" y="1335206"/>
            <a:ext cx="1337345" cy="89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F998BA-E09C-95D8-BB7C-43D6E6C042DE}"/>
              </a:ext>
            </a:extLst>
          </p:cNvPr>
          <p:cNvSpPr txBox="1"/>
          <p:nvPr/>
        </p:nvSpPr>
        <p:spPr bwMode="gray">
          <a:xfrm>
            <a:off x="7488323" y="2258457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(Rev) Thomas Bayes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(1701 – 1761)</a:t>
            </a:r>
          </a:p>
        </p:txBody>
      </p:sp>
    </p:spTree>
    <p:extLst>
      <p:ext uri="{BB962C8B-B14F-4D97-AF65-F5344CB8AC3E}">
        <p14:creationId xmlns:p14="http://schemas.microsoft.com/office/powerpoint/2010/main" val="410531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History of Machine Learning</a:t>
            </a:r>
          </a:p>
          <a:p>
            <a:pPr marL="342900" indent="-342900"/>
            <a:r>
              <a:rPr lang="en-US" altLang="en-DE" dirty="0"/>
              <a:t>Probability in Machine Learning</a:t>
            </a:r>
          </a:p>
          <a:p>
            <a:pPr marL="342900" indent="-342900"/>
            <a:r>
              <a:rPr lang="en-US" altLang="en-DE" b="1" dirty="0"/>
              <a:t>Probability Theory</a:t>
            </a:r>
          </a:p>
          <a:p>
            <a:pPr marL="342900" indent="-342900"/>
            <a:r>
              <a:rPr lang="en-US" altLang="en-DE" dirty="0"/>
              <a:t>Probability Distributions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05989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1FDF5CF3-E9CA-F309-8659-4667B05E525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1619945"/>
              </a:xfrm>
            </p:spPr>
            <p:txBody>
              <a:bodyPr/>
              <a:lstStyle/>
              <a:p>
                <a:r>
                  <a:rPr lang="en-US" b="1" dirty="0"/>
                  <a:t>Total Probability Theorem</a:t>
                </a:r>
                <a:r>
                  <a:rPr lang="en-US" dirty="0"/>
                  <a:t>. </a:t>
                </a:r>
                <a:r>
                  <a:rPr lang="en-US" i="1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i="1" dirty="0"/>
                  <a:t> be disjoint events that form a partition of the sample space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i="1" dirty="0"/>
                  <a:t>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/>
                  <a:t>. Then, for any event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i="1" dirty="0"/>
              </a:p>
              <a:p>
                <a:r>
                  <a:rPr lang="en-US" b="1" dirty="0"/>
                  <a:t>Geometric Proof</a:t>
                </a: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1FDF5CF3-E9CA-F309-8659-4667B05E52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1619945"/>
              </a:xfrm>
              <a:blipFill>
                <a:blip r:embed="rId3"/>
                <a:stretch>
                  <a:fillRect t="-11628" b="-35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F701A44A-9B8B-E545-02E8-B6EC5B7F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Theory: Sum Rule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795AC9-1158-1686-47D3-E40CF8CD80B9}"/>
              </a:ext>
            </a:extLst>
          </p:cNvPr>
          <p:cNvSpPr/>
          <p:nvPr/>
        </p:nvSpPr>
        <p:spPr bwMode="gray">
          <a:xfrm>
            <a:off x="1115616" y="2715766"/>
            <a:ext cx="5472608" cy="2160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6738A1-574B-0CDC-0649-E868CDC70229}"/>
              </a:ext>
            </a:extLst>
          </p:cNvPr>
          <p:cNvSpPr/>
          <p:nvPr/>
        </p:nvSpPr>
        <p:spPr bwMode="gray">
          <a:xfrm>
            <a:off x="2828911" y="3162233"/>
            <a:ext cx="2727920" cy="135976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7E4B66-6BA5-D629-A560-EC9BD3A9027C}"/>
              </a:ext>
            </a:extLst>
          </p:cNvPr>
          <p:cNvSpPr/>
          <p:nvPr/>
        </p:nvSpPr>
        <p:spPr bwMode="gray">
          <a:xfrm>
            <a:off x="1115616" y="2712305"/>
            <a:ext cx="2727920" cy="1359768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1B8B73-971C-4D73-7708-C8725981055C}"/>
              </a:ext>
            </a:extLst>
          </p:cNvPr>
          <p:cNvSpPr/>
          <p:nvPr/>
        </p:nvSpPr>
        <p:spPr bwMode="gray">
          <a:xfrm>
            <a:off x="3843536" y="2713334"/>
            <a:ext cx="2744688" cy="1359768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0081F7-D43D-B8BA-B202-FF254A795460}"/>
              </a:ext>
            </a:extLst>
          </p:cNvPr>
          <p:cNvSpPr/>
          <p:nvPr/>
        </p:nvSpPr>
        <p:spPr bwMode="gray">
          <a:xfrm>
            <a:off x="1115616" y="4072072"/>
            <a:ext cx="3384376" cy="803933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9F83E7-4474-5B9E-0B21-6CBBF12DCA90}"/>
              </a:ext>
            </a:extLst>
          </p:cNvPr>
          <p:cNvSpPr/>
          <p:nvPr/>
        </p:nvSpPr>
        <p:spPr bwMode="gray">
          <a:xfrm>
            <a:off x="4499992" y="4072072"/>
            <a:ext cx="2088232" cy="803933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3B0128-3E9C-C956-6573-86125C6F8AC7}"/>
                  </a:ext>
                </a:extLst>
              </p:cNvPr>
              <p:cNvSpPr txBox="1"/>
              <p:nvPr/>
            </p:nvSpPr>
            <p:spPr bwMode="gray">
              <a:xfrm>
                <a:off x="1115616" y="2711276"/>
                <a:ext cx="3892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3B0128-3E9C-C956-6573-86125C6F8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15616" y="2711276"/>
                <a:ext cx="38922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47687E-0F0C-14D4-1CD5-33CE09640A7A}"/>
                  </a:ext>
                </a:extLst>
              </p:cNvPr>
              <p:cNvSpPr txBox="1"/>
              <p:nvPr/>
            </p:nvSpPr>
            <p:spPr bwMode="gray">
              <a:xfrm>
                <a:off x="6198995" y="2757806"/>
                <a:ext cx="3892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47687E-0F0C-14D4-1CD5-33CE09640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98995" y="2757806"/>
                <a:ext cx="38922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FBD7D6-9E63-2C22-2566-9EFD75EC52A7}"/>
                  </a:ext>
                </a:extLst>
              </p:cNvPr>
              <p:cNvSpPr txBox="1"/>
              <p:nvPr/>
            </p:nvSpPr>
            <p:spPr bwMode="gray">
              <a:xfrm>
                <a:off x="6140418" y="4514921"/>
                <a:ext cx="3892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FBD7D6-9E63-2C22-2566-9EFD75EC5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40418" y="4514921"/>
                <a:ext cx="38922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170018-0325-7090-4CF8-1745DC8DC533}"/>
                  </a:ext>
                </a:extLst>
              </p:cNvPr>
              <p:cNvSpPr txBox="1"/>
              <p:nvPr/>
            </p:nvSpPr>
            <p:spPr bwMode="gray">
              <a:xfrm>
                <a:off x="1106093" y="4487230"/>
                <a:ext cx="3892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170018-0325-7090-4CF8-1745DC8DC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06093" y="4487230"/>
                <a:ext cx="38922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59EAED-2D45-017F-ED3F-AD628E75F158}"/>
                  </a:ext>
                </a:extLst>
              </p:cNvPr>
              <p:cNvSpPr txBox="1"/>
              <p:nvPr/>
            </p:nvSpPr>
            <p:spPr bwMode="gray">
              <a:xfrm>
                <a:off x="6588224" y="4675590"/>
                <a:ext cx="3892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59EAED-2D45-017F-ED3F-AD628E75F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588224" y="4675590"/>
                <a:ext cx="38922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D4D7EA9-A3B6-9776-044A-C8FF2687F4B8}"/>
                  </a:ext>
                </a:extLst>
              </p:cNvPr>
              <p:cNvSpPr/>
              <p:nvPr/>
            </p:nvSpPr>
            <p:spPr bwMode="gray">
              <a:xfrm>
                <a:off x="2828910" y="3162233"/>
                <a:ext cx="1008111" cy="907782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D4D7EA9-A3B6-9776-044A-C8FF2687F4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828910" y="3162233"/>
                <a:ext cx="1008111" cy="9077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7564890-2E44-44AD-29B6-9849B90DB25D}"/>
                  </a:ext>
                </a:extLst>
              </p:cNvPr>
              <p:cNvSpPr/>
              <p:nvPr/>
            </p:nvSpPr>
            <p:spPr bwMode="gray">
              <a:xfrm>
                <a:off x="3837021" y="3162233"/>
                <a:ext cx="1719810" cy="907782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7564890-2E44-44AD-29B6-9849B90DB2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37021" y="3162233"/>
                <a:ext cx="1719810" cy="90778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1D1F606-5549-4587-DCD4-F569916CE0A3}"/>
                  </a:ext>
                </a:extLst>
              </p:cNvPr>
              <p:cNvSpPr/>
              <p:nvPr/>
            </p:nvSpPr>
            <p:spPr bwMode="gray">
              <a:xfrm>
                <a:off x="2828911" y="4070015"/>
                <a:ext cx="1671080" cy="45198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1D1F606-5549-4587-DCD4-F569916CE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828911" y="4070015"/>
                <a:ext cx="1671080" cy="4519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95D63FF-23ED-3D3F-27EF-FF4170E798D5}"/>
                  </a:ext>
                </a:extLst>
              </p:cNvPr>
              <p:cNvSpPr/>
              <p:nvPr/>
            </p:nvSpPr>
            <p:spPr bwMode="gray">
              <a:xfrm>
                <a:off x="4499989" y="4076608"/>
                <a:ext cx="1056841" cy="45198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95D63FF-23ED-3D3F-27EF-FF4170E798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499989" y="4076608"/>
                <a:ext cx="1056841" cy="4519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6494A5-B65E-FE90-7330-CB7FE16F8B11}"/>
                  </a:ext>
                </a:extLst>
              </p:cNvPr>
              <p:cNvSpPr txBox="1"/>
              <p:nvPr/>
            </p:nvSpPr>
            <p:spPr bwMode="gray">
              <a:xfrm>
                <a:off x="5215880" y="3150658"/>
                <a:ext cx="3892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6494A5-B65E-FE90-7330-CB7FE16F8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15880" y="3150658"/>
                <a:ext cx="38922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74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/>
      <p:bldP spid="14" grpId="0"/>
      <p:bldP spid="15" grpId="0"/>
      <p:bldP spid="16" grpId="0"/>
      <p:bldP spid="18" grpId="0"/>
      <p:bldP spid="19" grpId="0" animBg="1"/>
      <p:bldP spid="20" grpId="0" animBg="1"/>
      <p:bldP spid="21" grpId="0" animBg="1"/>
      <p:bldP spid="22" grpId="0" animBg="1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0F2FCD4-506A-B6DB-8AD7-4BC1E1E3AE6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</p:spPr>
            <p:txBody>
              <a:bodyPr/>
              <a:lstStyle/>
              <a:p>
                <a:r>
                  <a:rPr lang="en-US" b="1" dirty="0"/>
                  <a:t>Bayes’ Theorem</a:t>
                </a:r>
                <a:r>
                  <a:rPr lang="en-US" dirty="0"/>
                  <a:t>. </a:t>
                </a:r>
                <a:r>
                  <a:rPr lang="en-US" i="1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i="1" dirty="0"/>
                  <a:t> be disjoint events that form a partition of the sample space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i="1" dirty="0"/>
                  <a:t>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/>
                  <a:t>. Then, for any event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i="1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i="1" dirty="0"/>
              </a:p>
              <a:p>
                <a:r>
                  <a:rPr lang="en-US" b="1" dirty="0"/>
                  <a:t>Proof</a:t>
                </a:r>
                <a:r>
                  <a:rPr lang="en-US" dirty="0"/>
                  <a:t>. Follows from the definition of conditional probability and “multiply-by-1”</a:t>
                </a: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Simplified view</a:t>
                </a:r>
                <a:r>
                  <a:rPr lang="en-US" dirty="0"/>
                  <a:t> when looking at the probabilities as functions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0F2FCD4-506A-B6DB-8AD7-4BC1E1E3A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  <a:blipFill>
                <a:blip r:embed="rId3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8D74E00-E661-27F7-F039-4724B438A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Theory: Bayes Rule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A3B1E5-F7DE-59E6-F947-71C1AEBCA2B7}"/>
              </a:ext>
            </a:extLst>
          </p:cNvPr>
          <p:cNvSpPr/>
          <p:nvPr/>
        </p:nvSpPr>
        <p:spPr bwMode="gray">
          <a:xfrm>
            <a:off x="4788024" y="2572360"/>
            <a:ext cx="504056" cy="50405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1C644B0-E03A-DCB3-477E-0FFFCFA13275}"/>
              </a:ext>
            </a:extLst>
          </p:cNvPr>
          <p:cNvSpPr/>
          <p:nvPr/>
        </p:nvSpPr>
        <p:spPr bwMode="gray">
          <a:xfrm>
            <a:off x="3293245" y="2572360"/>
            <a:ext cx="504056" cy="50405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75B1D0-980F-D2DB-E1D1-8AC17F529A62}"/>
                  </a:ext>
                </a:extLst>
              </p:cNvPr>
              <p:cNvSpPr txBox="1"/>
              <p:nvPr/>
            </p:nvSpPr>
            <p:spPr bwMode="gray">
              <a:xfrm>
                <a:off x="5616116" y="2680067"/>
                <a:ext cx="2808312" cy="28864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400" dirty="0">
                    <a:solidFill>
                      <a:srgbClr val="B1063A"/>
                    </a:solidFill>
                  </a:rPr>
                  <a:t>=1 (by definition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B1063A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rgbClr val="B1063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B1063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B1063A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B1063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solidFill>
                          <a:srgbClr val="B1063A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rgbClr val="B1063A"/>
                    </a:solidFill>
                  </a:rPr>
                  <a:t> </a:t>
                </a:r>
                <a:r>
                  <a:rPr lang="en-US" sz="1400" dirty="0">
                    <a:solidFill>
                      <a:srgbClr val="B1063A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B1063A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rgbClr val="B1063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rgbClr val="B1063A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400" b="0" i="1" smtClean="0">
                        <a:solidFill>
                          <a:srgbClr val="B1063A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1400" dirty="0">
                    <a:solidFill>
                      <a:srgbClr val="B1063A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75B1D0-980F-D2DB-E1D1-8AC17F529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16116" y="2680067"/>
                <a:ext cx="2808312" cy="288642"/>
              </a:xfrm>
              <a:prstGeom prst="rect">
                <a:avLst/>
              </a:prstGeom>
              <a:blipFill>
                <a:blip r:embed="rId4"/>
                <a:stretch>
                  <a:fillRect l="-4054" r="-2252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68E6979-36E6-CAF3-85C8-138FA6CF6072}"/>
              </a:ext>
            </a:extLst>
          </p:cNvPr>
          <p:cNvSpPr txBox="1"/>
          <p:nvPr/>
        </p:nvSpPr>
        <p:spPr bwMode="gray">
          <a:xfrm>
            <a:off x="5620316" y="3021806"/>
            <a:ext cx="2808312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dirty="0">
                <a:solidFill>
                  <a:srgbClr val="B1063A"/>
                </a:solidFill>
              </a:rPr>
              <a:t>(by definition of conditional probability)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58B5A2F-B179-6D7C-D9AD-5E96B8B09809}"/>
              </a:ext>
            </a:extLst>
          </p:cNvPr>
          <p:cNvSpPr/>
          <p:nvPr/>
        </p:nvSpPr>
        <p:spPr bwMode="gray">
          <a:xfrm>
            <a:off x="2789188" y="4371950"/>
            <a:ext cx="702691" cy="288032"/>
          </a:xfrm>
          <a:prstGeom prst="roundRect">
            <a:avLst/>
          </a:prstGeom>
          <a:solidFill>
            <a:srgbClr val="B1063A">
              <a:alpha val="20000"/>
            </a:srgb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C35AA13-2BB4-AF88-43C1-89B34CE5DB7B}"/>
              </a:ext>
            </a:extLst>
          </p:cNvPr>
          <p:cNvSpPr/>
          <p:nvPr/>
        </p:nvSpPr>
        <p:spPr bwMode="gray">
          <a:xfrm>
            <a:off x="3621057" y="4371950"/>
            <a:ext cx="734919" cy="288032"/>
          </a:xfrm>
          <a:prstGeom prst="roundRect">
            <a:avLst/>
          </a:prstGeom>
          <a:solidFill>
            <a:srgbClr val="0070C0">
              <a:alpha val="2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1AE3E3C-41CC-7504-CCD4-FFDF4B5E1637}"/>
              </a:ext>
            </a:extLst>
          </p:cNvPr>
          <p:cNvSpPr/>
          <p:nvPr/>
        </p:nvSpPr>
        <p:spPr bwMode="gray">
          <a:xfrm>
            <a:off x="4427983" y="4371950"/>
            <a:ext cx="504057" cy="288032"/>
          </a:xfrm>
          <a:prstGeom prst="roundRect">
            <a:avLst/>
          </a:prstGeom>
          <a:solidFill>
            <a:srgbClr val="00B050">
              <a:alpha val="2000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26B87C-1C11-BF18-8879-9278D73868A1}"/>
              </a:ext>
            </a:extLst>
          </p:cNvPr>
          <p:cNvSpPr txBox="1"/>
          <p:nvPr/>
        </p:nvSpPr>
        <p:spPr bwMode="gray">
          <a:xfrm>
            <a:off x="2477622" y="4678119"/>
            <a:ext cx="1107431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>
                <a:solidFill>
                  <a:srgbClr val="B1063A"/>
                </a:solidFill>
              </a:rPr>
              <a:t>posterior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E5E0EF-6616-F6F9-B1C2-873D54ABE05A}"/>
              </a:ext>
            </a:extLst>
          </p:cNvPr>
          <p:cNvSpPr txBox="1"/>
          <p:nvPr/>
        </p:nvSpPr>
        <p:spPr bwMode="gray">
          <a:xfrm>
            <a:off x="3434800" y="4678119"/>
            <a:ext cx="1107431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>
                <a:solidFill>
                  <a:srgbClr val="0070C0"/>
                </a:solidFill>
              </a:rPr>
              <a:t>likelihood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1370D7-EE31-DCD1-DF96-C4785B4DD3C3}"/>
              </a:ext>
            </a:extLst>
          </p:cNvPr>
          <p:cNvSpPr txBox="1"/>
          <p:nvPr/>
        </p:nvSpPr>
        <p:spPr bwMode="gray">
          <a:xfrm>
            <a:off x="4126295" y="4678119"/>
            <a:ext cx="1107431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>
                <a:solidFill>
                  <a:srgbClr val="00B050"/>
                </a:solidFill>
              </a:rPr>
              <a:t>prior</a:t>
            </a:r>
          </a:p>
        </p:txBody>
      </p:sp>
    </p:spTree>
    <p:extLst>
      <p:ext uri="{BB962C8B-B14F-4D97-AF65-F5344CB8AC3E}">
        <p14:creationId xmlns:p14="http://schemas.microsoft.com/office/powerpoint/2010/main" val="334676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10" grpId="0" animBg="1"/>
      <p:bldP spid="11" grpId="0" animBg="1"/>
      <p:bldP spid="12" grpId="0" animBg="1"/>
      <p:bldP spid="13" grpId="0"/>
      <p:bldP spid="14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1307" y="359"/>
            <a:ext cx="9150120" cy="5228455"/>
          </a:xfrm>
          <a:prstGeom prst="rect">
            <a:avLst/>
          </a:prstGeom>
          <a:solidFill>
            <a:srgbClr val="272969">
              <a:alpha val="93000"/>
            </a:srgbClr>
          </a:solidFill>
          <a:ln>
            <a:solidFill>
              <a:srgbClr val="3465A4"/>
            </a:solidFill>
          </a:ln>
        </p:spPr>
        <p:txBody>
          <a:bodyPr lIns="41510" rIns="41510"/>
          <a:lstStyle/>
          <a:p>
            <a:endParaRPr sz="1634"/>
          </a:p>
        </p:txBody>
      </p:sp>
      <p:sp>
        <p:nvSpPr>
          <p:cNvPr id="134" name="CustomShape 2"/>
          <p:cNvSpPr txBox="1"/>
          <p:nvPr/>
        </p:nvSpPr>
        <p:spPr>
          <a:xfrm>
            <a:off x="457604" y="132064"/>
            <a:ext cx="8235892" cy="1005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defRPr sz="3600" b="1" i="1" spc="-1">
                <a:solidFill>
                  <a:srgbClr val="FFFFFF"/>
                </a:solidFill>
                <a:latin typeface="Fontin Sans Rg"/>
                <a:ea typeface="Fontin Sans Rg"/>
                <a:cs typeface="Fontin Sans Rg"/>
                <a:sym typeface="Fontin Sans Rg"/>
              </a:defRPr>
            </a:pPr>
            <a:r>
              <a:rPr sz="3268"/>
              <a:t>Hochschulgruppe</a:t>
            </a:r>
          </a:p>
          <a:p>
            <a:pPr algn="ctr">
              <a:defRPr sz="3600" b="1" i="1" spc="-1">
                <a:solidFill>
                  <a:srgbClr val="FFFFFF"/>
                </a:solidFill>
                <a:latin typeface="Fontin Sans Rg"/>
                <a:ea typeface="Fontin Sans Rg"/>
                <a:cs typeface="Fontin Sans Rg"/>
                <a:sym typeface="Fontin Sans Rg"/>
              </a:defRPr>
            </a:pPr>
            <a:r>
              <a:rPr sz="3268"/>
              <a:t>Nightline Potsdam</a:t>
            </a:r>
          </a:p>
        </p:txBody>
      </p:sp>
      <p:pic>
        <p:nvPicPr>
          <p:cNvPr id="135" name="Bild 39" descr="Bild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237" y="310550"/>
            <a:ext cx="1249260" cy="12665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Bild 40" descr="Bild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04281"/>
            <a:ext cx="9151100" cy="1824534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CustomShape 3"/>
          <p:cNvSpPr txBox="1"/>
          <p:nvPr/>
        </p:nvSpPr>
        <p:spPr>
          <a:xfrm>
            <a:off x="451276" y="1522606"/>
            <a:ext cx="8241449" cy="2499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0857" tIns="40857" rIns="40857" bIns="40857">
            <a:spAutoFit/>
          </a:bodyPr>
          <a:lstStyle/>
          <a:p>
            <a:pPr>
              <a:defRPr i="1" spc="-1">
                <a:solidFill>
                  <a:srgbClr val="FFFFFF"/>
                </a:solidFill>
                <a:latin typeface="Fontin sans"/>
                <a:ea typeface="Fontin sans"/>
                <a:cs typeface="Fontin sans"/>
                <a:sym typeface="Fontin sans"/>
              </a:defRPr>
            </a:pPr>
            <a:r>
              <a:rPr sz="1634"/>
              <a:t>Dein Anliegen, egal ob groß oder klein, ist einen Anruf  oder ein Chat-Gespräch wert.</a:t>
            </a:r>
          </a:p>
          <a:p>
            <a:pPr>
              <a:defRPr i="1" spc="-1">
                <a:solidFill>
                  <a:srgbClr val="FFFFFF"/>
                </a:solidFill>
                <a:latin typeface="Fontin sans"/>
                <a:ea typeface="Fontin sans"/>
                <a:cs typeface="Fontin sans"/>
                <a:sym typeface="Fontin sans"/>
              </a:defRPr>
            </a:pPr>
            <a:r>
              <a:rPr sz="1634"/>
              <a:t> </a:t>
            </a:r>
          </a:p>
          <a:p>
            <a:pPr>
              <a:defRPr i="1" spc="-1">
                <a:solidFill>
                  <a:srgbClr val="FFFFFF"/>
                </a:solidFill>
                <a:latin typeface="Fontin sans"/>
                <a:ea typeface="Fontin sans"/>
                <a:cs typeface="Fontin sans"/>
                <a:sym typeface="Fontin sans"/>
              </a:defRPr>
            </a:pPr>
            <a:r>
              <a:rPr sz="1634"/>
              <a:t>Wir führen unsere Gespräche wertschätzend und unvoreingenommen.</a:t>
            </a:r>
          </a:p>
          <a:p>
            <a:pPr>
              <a:defRPr i="1" spc="-1">
                <a:solidFill>
                  <a:srgbClr val="FFFFFF"/>
                </a:solidFill>
                <a:latin typeface="Fontin sans"/>
                <a:ea typeface="Fontin sans"/>
                <a:cs typeface="Fontin sans"/>
                <a:sym typeface="Fontin sans"/>
              </a:defRPr>
            </a:pPr>
            <a:r>
              <a:rPr sz="1634"/>
              <a:t>Du bleibst dabei </a:t>
            </a:r>
            <a:r>
              <a:rPr sz="1634" b="1"/>
              <a:t>anonym</a:t>
            </a:r>
            <a:r>
              <a:rPr sz="1634"/>
              <a:t>.</a:t>
            </a:r>
          </a:p>
          <a:p>
            <a:pPr>
              <a:defRPr spc="-1"/>
            </a:pPr>
            <a:endParaRPr sz="1634"/>
          </a:p>
          <a:p>
            <a:pPr>
              <a:defRPr sz="2200" b="1" i="1" spc="-1">
                <a:solidFill>
                  <a:srgbClr val="FFFFFF"/>
                </a:solidFill>
                <a:latin typeface="Fontin sans"/>
                <a:ea typeface="Fontin sans"/>
                <a:cs typeface="Fontin sans"/>
                <a:sym typeface="Fontin sans"/>
              </a:defRPr>
            </a:pPr>
            <a:r>
              <a:rPr sz="1997"/>
              <a:t>Sonntags bis donnerstags von 21 bis 24 Uhr unter 0331 977 1834</a:t>
            </a:r>
          </a:p>
          <a:p>
            <a:pPr>
              <a:defRPr sz="2200" b="1" i="1" spc="-1">
                <a:solidFill>
                  <a:srgbClr val="FFFFFF"/>
                </a:solidFill>
                <a:latin typeface="Fontin sans"/>
                <a:ea typeface="Fontin sans"/>
                <a:cs typeface="Fontin sans"/>
                <a:sym typeface="Fontin sans"/>
              </a:defRPr>
            </a:pPr>
            <a:endParaRPr sz="1997"/>
          </a:p>
          <a:p>
            <a:pPr>
              <a:defRPr sz="2100" b="1" i="1" spc="0">
                <a:solidFill>
                  <a:srgbClr val="FFFFFF"/>
                </a:solidFill>
                <a:latin typeface="Fontin sans"/>
                <a:ea typeface="Fontin sans"/>
                <a:cs typeface="Fontin sans"/>
                <a:sym typeface="Fontin sans"/>
              </a:defRPr>
            </a:pPr>
            <a:r>
              <a:rPr sz="1907"/>
              <a:t>Wir sind über den Chat erreichbar unter: http://nightline-potsdam.de/</a:t>
            </a:r>
            <a:endParaRPr sz="1907" spc="-1"/>
          </a:p>
          <a:p>
            <a:pPr>
              <a:defRPr spc="-1"/>
            </a:pPr>
            <a:endParaRPr sz="1634" spc="-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48FEFFB-4721-2228-3F68-711511A9588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Situation</a:t>
                </a:r>
                <a:r>
                  <a:rPr lang="en-US" dirty="0"/>
                  <a:t>: A test for rare disease is assumed to be correct 95% of the time (i.e., the probability that the test shows the disease or lack thereof is 95%). It’s a rare disease that occurs in 0.1% of the population. If you have a positive test outcome, what is the probability that you have the diseases?</a:t>
                </a:r>
              </a:p>
              <a:p>
                <a:r>
                  <a:rPr lang="en-US" b="1" dirty="0"/>
                  <a:t>Solution</a:t>
                </a:r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=”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Person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has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disease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=”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Test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result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positive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|¬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0.95⋅0.001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0.95⋅0.001+0.05⋅0.999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≈0.0187</m:t>
                      </m:r>
                    </m:oMath>
                  </m:oMathPara>
                </a14:m>
                <a:br>
                  <a:rPr lang="en-US" b="0" dirty="0"/>
                </a:br>
                <a:endParaRPr lang="en-US" dirty="0"/>
              </a:p>
              <a:p>
                <a:endParaRPr lang="en-US" b="1" dirty="0"/>
              </a:p>
              <a:p>
                <a:r>
                  <a:rPr lang="en-US" b="1" dirty="0"/>
                  <a:t>Counterintuitive</a:t>
                </a:r>
                <a:r>
                  <a:rPr lang="en-US" dirty="0"/>
                  <a:t>: According to </a:t>
                </a:r>
                <a:r>
                  <a:rPr lang="en-US" i="1" dirty="0"/>
                  <a:t>The Economist </a:t>
                </a:r>
                <a:r>
                  <a:rPr lang="en-US" dirty="0"/>
                  <a:t>(February 20, 1999), 80% of leading American hospital staff guessed the probability to be 95%!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48FEFFB-4721-2228-3F68-711511A958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E3117B9-F2FB-1616-849F-848919D06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Rule: False-Positive Puzzle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295A0E4-F014-4D95-EF28-48BAFC241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40152" y="2151247"/>
            <a:ext cx="2964156" cy="197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6896DF7-F689-9696-D654-412CAF1B495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Independence</a:t>
                </a:r>
                <a:r>
                  <a:rPr lang="en-US" dirty="0"/>
                  <a:t>. </a:t>
                </a:r>
                <a:r>
                  <a:rPr lang="en-US" i="1" dirty="0"/>
                  <a:t>We say that the events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i="1" dirty="0"/>
                  <a:t> are independent if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⋂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subsets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1,…,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i="1" dirty="0"/>
              </a:p>
              <a:p>
                <a:r>
                  <a:rPr lang="en-US" b="1" dirty="0"/>
                  <a:t>Intuition</a:t>
                </a:r>
                <a:r>
                  <a:rPr lang="en-US" dirty="0"/>
                  <a:t>. Knowledge of an event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does not provide information about the probability of an independent event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∩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</m:eqAr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  <m:r>
                        <a:rPr lang="en-US" b="1" i="1" smtClean="0">
                          <a:solidFill>
                            <a:srgbClr val="B1063A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B1063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B1063A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b="1" i="1" smtClean="0">
                              <a:solidFill>
                                <a:srgbClr val="B1063A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1" i="1" smtClean="0">
                              <a:solidFill>
                                <a:srgbClr val="B1063A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B106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B1063A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B1063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B1063A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r>
                  <a:rPr lang="en-US" b="1" dirty="0"/>
                  <a:t>Important modelling assumption</a:t>
                </a:r>
                <a:r>
                  <a:rPr lang="en-US" dirty="0"/>
                  <a:t> (often implicitly) used in machine learning when making assumptions about training and test data generation: knowing one training example provides no information about the probability of any other training example (realistic?!)</a:t>
                </a:r>
              </a:p>
              <a:p>
                <a:r>
                  <a:rPr lang="en-US" b="1" dirty="0"/>
                  <a:t>Counterintuitive geometry</a:t>
                </a:r>
                <a:r>
                  <a:rPr lang="en-US" dirty="0"/>
                  <a:t>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are disjoint, they are </a:t>
                </a:r>
                <a:r>
                  <a:rPr lang="en-US" b="1" dirty="0"/>
                  <a:t>not</a:t>
                </a:r>
                <a:r>
                  <a:rPr lang="en-US" dirty="0"/>
                  <a:t> independent!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6896DF7-F689-9696-D654-412CAF1B49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12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7FA6597-14AD-ACB4-8575-9CD1BBA15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Theory: Independence</a:t>
            </a:r>
          </a:p>
        </p:txBody>
      </p:sp>
    </p:spTree>
    <p:extLst>
      <p:ext uri="{BB962C8B-B14F-4D97-AF65-F5344CB8AC3E}">
        <p14:creationId xmlns:p14="http://schemas.microsoft.com/office/powerpoint/2010/main" val="296610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8A3D40F-B9B9-A29E-DAD5-C3472D658CE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Random Variable</a:t>
                </a:r>
                <a:r>
                  <a:rPr lang="en-US" dirty="0"/>
                  <a:t>. </a:t>
                </a:r>
                <a:r>
                  <a:rPr lang="en-US" i="1" dirty="0"/>
                  <a:t>A random variable is a real-valued function of the outcome of the experiment. A function of a random variable defines another random variable.</a:t>
                </a:r>
              </a:p>
              <a:p>
                <a:pPr lvl="1"/>
                <a:r>
                  <a:rPr lang="en-US" b="1" dirty="0"/>
                  <a:t>Examples</a:t>
                </a:r>
                <a:r>
                  <a:rPr lang="en-US" dirty="0"/>
                  <a:t>: </a:t>
                </a:r>
              </a:p>
              <a:p>
                <a:pPr lvl="2"/>
                <a:r>
                  <a:rPr lang="en-US" dirty="0"/>
                  <a:t>Tossing a coin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times, the </a:t>
                </a:r>
                <a:r>
                  <a:rPr lang="en-US" b="1" dirty="0"/>
                  <a:t>number</a:t>
                </a:r>
                <a:r>
                  <a:rPr lang="en-US" dirty="0"/>
                  <a:t> of heads</a:t>
                </a:r>
              </a:p>
              <a:p>
                <a:pPr lvl="2"/>
                <a:r>
                  <a:rPr lang="en-US" dirty="0"/>
                  <a:t>Given an image, the </a:t>
                </a:r>
                <a:r>
                  <a:rPr lang="en-US" b="1" dirty="0"/>
                  <a:t>pixel intensity </a:t>
                </a:r>
                <a:r>
                  <a:rPr lang="en-US" dirty="0"/>
                  <a:t>of the top-left pixel (in 8-bit)</a:t>
                </a:r>
              </a:p>
              <a:p>
                <a:r>
                  <a:rPr lang="en-US" b="1" dirty="0"/>
                  <a:t>Probability Mass Function</a:t>
                </a:r>
                <a:r>
                  <a:rPr lang="en-US" dirty="0"/>
                  <a:t>. </a:t>
                </a:r>
                <a:r>
                  <a:rPr lang="en-US" i="1" dirty="0"/>
                  <a:t>The probability mass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i="1" dirty="0"/>
                  <a:t> assigns each value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i="1" dirty="0"/>
                  <a:t> the probability that the random variable takes the value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i="1" dirty="0"/>
                  <a:t>.</a:t>
                </a:r>
              </a:p>
              <a:p>
                <a:pPr lvl="1"/>
                <a:r>
                  <a:rPr lang="en-US" b="1" dirty="0"/>
                  <a:t>Example</a:t>
                </a:r>
                <a:r>
                  <a:rPr lang="en-US" dirty="0"/>
                  <a:t>: Coin toss: If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then </a:t>
                </a:r>
              </a:p>
              <a:p>
                <a:pPr lvl="1"/>
                <a:endParaRPr lang="en-US" dirty="0"/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tail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tail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head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tail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tail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head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head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head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8A3D40F-B9B9-A29E-DAD5-C3472D658C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92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4B68034-CE2F-9556-3162-985645D7A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Theory: Random Variable</a:t>
            </a:r>
          </a:p>
        </p:txBody>
      </p:sp>
    </p:spTree>
    <p:extLst>
      <p:ext uri="{BB962C8B-B14F-4D97-AF65-F5344CB8AC3E}">
        <p14:creationId xmlns:p14="http://schemas.microsoft.com/office/powerpoint/2010/main" val="257403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B614F0C-80FC-4A7E-6C02-9C14AD61F9D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Expected Value</a:t>
                </a:r>
                <a:r>
                  <a:rPr lang="en-US" dirty="0"/>
                  <a:t>. </a:t>
                </a:r>
                <a:r>
                  <a:rPr lang="en-US" i="1" dirty="0"/>
                  <a:t>The expected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i="1" dirty="0"/>
                  <a:t> (also called </a:t>
                </a:r>
                <a:r>
                  <a:rPr lang="en-US" dirty="0"/>
                  <a:t>expectation</a:t>
                </a:r>
                <a:r>
                  <a:rPr lang="en-US" i="1" dirty="0"/>
                  <a:t>) of a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/>
                  <a:t>is defined by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i="1" dirty="0"/>
              </a:p>
              <a:p>
                <a:r>
                  <a:rPr lang="en-US" b="1" dirty="0"/>
                  <a:t>Intuition</a:t>
                </a:r>
                <a:r>
                  <a:rPr lang="en-US" dirty="0"/>
                  <a:t>. Center of gravity when placing the weight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at 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on a straight line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Variance</a:t>
                </a:r>
                <a:r>
                  <a:rPr lang="en-US" dirty="0"/>
                  <a:t>. </a:t>
                </a:r>
                <a:r>
                  <a:rPr lang="en-US" i="1" dirty="0"/>
                  <a:t>The variance </a:t>
                </a:r>
                <a:r>
                  <a:rPr lang="en-US" dirty="0"/>
                  <a:t>var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i="1" dirty="0"/>
                  <a:t> of a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/>
                  <a:t>is defined by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B614F0C-80FC-4A7E-6C02-9C14AD61F9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7801" b="-3014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55125BB-93B5-397F-1C53-C4B2C1ACB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Theory: Expectation and Variance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834D09-6C78-DF71-70DA-6B00712DED48}"/>
              </a:ext>
            </a:extLst>
          </p:cNvPr>
          <p:cNvCxnSpPr>
            <a:cxnSpLocks/>
          </p:cNvCxnSpPr>
          <p:nvPr/>
        </p:nvCxnSpPr>
        <p:spPr bwMode="gray">
          <a:xfrm>
            <a:off x="1907704" y="3363838"/>
            <a:ext cx="432048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BE76D6-AE6D-5F4F-79D1-7C368EC7DD6A}"/>
                  </a:ext>
                </a:extLst>
              </p:cNvPr>
              <p:cNvSpPr/>
              <p:nvPr/>
            </p:nvSpPr>
            <p:spPr bwMode="gray">
              <a:xfrm>
                <a:off x="2915816" y="2715766"/>
                <a:ext cx="216024" cy="6480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BE76D6-AE6D-5F4F-79D1-7C368EC7DD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15816" y="2715766"/>
                <a:ext cx="216024" cy="648072"/>
              </a:xfrm>
              <a:prstGeom prst="rect">
                <a:avLst/>
              </a:prstGeom>
              <a:blipFill>
                <a:blip r:embed="rId3"/>
                <a:stretch>
                  <a:fillRect l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250CEB0-A73F-B073-9212-716068046930}"/>
                  </a:ext>
                </a:extLst>
              </p:cNvPr>
              <p:cNvSpPr/>
              <p:nvPr/>
            </p:nvSpPr>
            <p:spPr bwMode="gray">
              <a:xfrm>
                <a:off x="3528640" y="2913675"/>
                <a:ext cx="216024" cy="4501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1100" b="1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250CEB0-A73F-B073-9212-7160680469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28640" y="2913675"/>
                <a:ext cx="216024" cy="450163"/>
              </a:xfrm>
              <a:prstGeom prst="rect">
                <a:avLst/>
              </a:prstGeom>
              <a:blipFill>
                <a:blip r:embed="rId4"/>
                <a:stretch>
                  <a:fillRect l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6B0498C-0198-7774-7936-C69EED2F1DD0}"/>
                  </a:ext>
                </a:extLst>
              </p:cNvPr>
              <p:cNvSpPr/>
              <p:nvPr/>
            </p:nvSpPr>
            <p:spPr bwMode="gray">
              <a:xfrm>
                <a:off x="4141464" y="2720137"/>
                <a:ext cx="216024" cy="6480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sz="1100" b="1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6B0498C-0198-7774-7936-C69EED2F1D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141464" y="2720137"/>
                <a:ext cx="216024" cy="648072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753756B-2E32-73B1-2D95-B8B6CED86CBC}"/>
                  </a:ext>
                </a:extLst>
              </p:cNvPr>
              <p:cNvSpPr/>
              <p:nvPr/>
            </p:nvSpPr>
            <p:spPr bwMode="gray">
              <a:xfrm>
                <a:off x="4754288" y="2918046"/>
                <a:ext cx="216024" cy="4501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sz="1100" b="1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753756B-2E32-73B1-2D95-B8B6CED86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54288" y="2918046"/>
                <a:ext cx="216024" cy="450163"/>
              </a:xfrm>
              <a:prstGeom prst="rect">
                <a:avLst/>
              </a:prstGeom>
              <a:blipFill>
                <a:blip r:embed="rId6"/>
                <a:stretch>
                  <a:fillRect l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riangle 12">
            <a:extLst>
              <a:ext uri="{FF2B5EF4-FFF2-40B4-BE49-F238E27FC236}">
                <a16:creationId xmlns:a16="http://schemas.microsoft.com/office/drawing/2014/main" id="{DE323250-F19C-0A1F-D5D7-AF8FE2282FBA}"/>
              </a:ext>
            </a:extLst>
          </p:cNvPr>
          <p:cNvSpPr/>
          <p:nvPr/>
        </p:nvSpPr>
        <p:spPr bwMode="gray">
          <a:xfrm>
            <a:off x="3803085" y="3359468"/>
            <a:ext cx="216024" cy="20424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81B7B4-ED13-51B0-6511-0E0B7CC71D24}"/>
                  </a:ext>
                </a:extLst>
              </p:cNvPr>
              <p:cNvSpPr txBox="1"/>
              <p:nvPr/>
            </p:nvSpPr>
            <p:spPr bwMode="gray">
              <a:xfrm>
                <a:off x="3626903" y="3522204"/>
                <a:ext cx="56838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81B7B4-ED13-51B0-6511-0E0B7CC71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626903" y="3522204"/>
                <a:ext cx="568387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393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3" grpId="0" animBg="1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History of Machine Learning</a:t>
            </a:r>
          </a:p>
          <a:p>
            <a:pPr marL="342900" indent="-342900"/>
            <a:r>
              <a:rPr lang="en-US" altLang="en-DE" dirty="0"/>
              <a:t>Probability in Machine Learning</a:t>
            </a:r>
          </a:p>
          <a:p>
            <a:pPr marL="342900" indent="-342900"/>
            <a:r>
              <a:rPr lang="en-US" altLang="en-DE" dirty="0"/>
              <a:t>Probability Theory</a:t>
            </a:r>
          </a:p>
          <a:p>
            <a:pPr marL="342900" indent="-342900"/>
            <a:r>
              <a:rPr lang="en-US" altLang="en-DE" b="1" dirty="0"/>
              <a:t>Probability Distributions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98036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805381EE-3CBF-2852-777C-3EC1684B63F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Only defined for </a:t>
                </a:r>
                <a:r>
                  <a:rPr lang="en-US" b="1" dirty="0"/>
                  <a:t>random variables</a:t>
                </a:r>
                <a:r>
                  <a:rPr lang="en-US" dirty="0"/>
                  <a:t>, </a:t>
                </a:r>
                <a:r>
                  <a:rPr lang="en-US" i="1" dirty="0"/>
                  <a:t>not</a:t>
                </a:r>
                <a:r>
                  <a:rPr lang="en-US" dirty="0"/>
                  <a:t> for events of logic statements!</a:t>
                </a:r>
              </a:p>
              <a:p>
                <a:pPr lvl="1"/>
                <a:r>
                  <a:rPr lang="en-US" b="1" dirty="0"/>
                  <a:t>Discrete random variables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↦[0,1]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b="1" dirty="0"/>
                  <a:t>Continuous random variables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∫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1" dirty="0"/>
              </a:p>
              <a:p>
                <a:pPr lvl="2"/>
                <a:r>
                  <a:rPr lang="en-US" dirty="0"/>
                  <a:t>Note that, by definition, they</a:t>
                </a:r>
                <a:r>
                  <a:rPr lang="en-US" b="1" dirty="0"/>
                  <a:t> </a:t>
                </a:r>
                <a:r>
                  <a:rPr lang="en-US" dirty="0"/>
                  <a:t>are only a </a:t>
                </a:r>
                <a:r>
                  <a:rPr lang="en-US" b="1" dirty="0"/>
                  <a:t>model</a:t>
                </a:r>
                <a:r>
                  <a:rPr lang="en-US" dirty="0"/>
                  <a:t> for real data!</a:t>
                </a:r>
                <a:endParaRPr lang="en-US" b="1" dirty="0"/>
              </a:p>
              <a:p>
                <a:r>
                  <a:rPr lang="en-US" dirty="0"/>
                  <a:t>In computational statistics some classes of probability distributions have emerged whose distributions can be fully described with a small number of parameters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Advantages</a:t>
                </a:r>
                <a:r>
                  <a:rPr lang="en-US" dirty="0"/>
                  <a:t>:</a:t>
                </a:r>
              </a:p>
              <a:p>
                <a:pPr marL="879475" lvl="2" indent="-342900">
                  <a:buFont typeface="+mj-lt"/>
                  <a:buAutoNum type="arabicPeriod"/>
                </a:pPr>
                <a:r>
                  <a:rPr lang="en-US" b="1" dirty="0"/>
                  <a:t>Storage Efficiency</a:t>
                </a:r>
                <a:r>
                  <a:rPr lang="en-US" dirty="0"/>
                  <a:t>: Only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real numbers for whole function!</a:t>
                </a:r>
              </a:p>
              <a:p>
                <a:pPr marL="879475" lvl="2" indent="-342900">
                  <a:buFont typeface="+mj-lt"/>
                  <a:buAutoNum type="arabicPeriod"/>
                </a:pPr>
                <a:r>
                  <a:rPr lang="en-US" b="1" dirty="0"/>
                  <a:t>Compute Efficiency</a:t>
                </a:r>
                <a:r>
                  <a:rPr lang="en-US" dirty="0"/>
                  <a:t>: Only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/>
                  <a:t> computation for rules of probability!</a:t>
                </a:r>
              </a:p>
              <a:p>
                <a:pPr lvl="1"/>
                <a:r>
                  <a:rPr lang="en-US" b="1" dirty="0"/>
                  <a:t>Disadvantages</a:t>
                </a:r>
                <a:r>
                  <a:rPr lang="en-US" dirty="0"/>
                  <a:t>:</a:t>
                </a:r>
              </a:p>
              <a:p>
                <a:pPr marL="879475" lvl="2" indent="-342900">
                  <a:buFont typeface="+mj-lt"/>
                  <a:buAutoNum type="arabicPeriod"/>
                </a:pPr>
                <a:r>
                  <a:rPr lang="en-US" dirty="0"/>
                  <a:t>Too restrictive to represent true phenomenon in real data</a:t>
                </a:r>
              </a:p>
              <a:p>
                <a:pPr marL="879475" lvl="2" indent="-342900">
                  <a:buFont typeface="+mj-lt"/>
                  <a:buAutoNum type="arabicPeriod"/>
                </a:pPr>
                <a:r>
                  <a:rPr lang="en-US" dirty="0"/>
                  <a:t>Function classes often not closed under Bayes’ rule (</a:t>
                </a:r>
                <a:r>
                  <a:rPr lang="en-US" dirty="0" err="1"/>
                  <a:t>conjugancy</a:t>
                </a:r>
                <a:r>
                  <a:rPr lang="en-US" dirty="0"/>
                  <a:t>!)</a:t>
                </a: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805381EE-3CBF-2852-777C-3EC1684B63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1064" b="-390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E78D8634-DA49-FB53-E2B7-89DB5553F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Distributions </a:t>
            </a:r>
          </a:p>
        </p:txBody>
      </p:sp>
    </p:spTree>
    <p:extLst>
      <p:ext uri="{BB962C8B-B14F-4D97-AF65-F5344CB8AC3E}">
        <p14:creationId xmlns:p14="http://schemas.microsoft.com/office/powerpoint/2010/main" val="349638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CDA32F0-6735-60DC-3B6C-C5E27A33190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1835969"/>
              </a:xfrm>
            </p:spPr>
            <p:txBody>
              <a:bodyPr/>
              <a:lstStyle/>
              <a:p>
                <a:r>
                  <a:rPr lang="en-US" b="1" dirty="0"/>
                  <a:t>Bayes Rule for Random Variables</a:t>
                </a:r>
                <a:r>
                  <a:rPr lang="en-US" dirty="0"/>
                  <a:t>. </a:t>
                </a:r>
                <a:r>
                  <a:rPr lang="en-US" i="1" dirty="0"/>
                  <a:t>For any probability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i="1" dirty="0"/>
                  <a:t> over two random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i="1" dirty="0"/>
                  <a:t>, it holds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i="1" dirty="0"/>
              </a:p>
              <a:p>
                <a:r>
                  <a:rPr lang="en-US" b="1" dirty="0"/>
                  <a:t>Conjugacy</a:t>
                </a:r>
                <a:r>
                  <a:rPr lang="en-US" dirty="0"/>
                  <a:t>. </a:t>
                </a:r>
                <a:r>
                  <a:rPr lang="en-US" i="1" dirty="0"/>
                  <a:t>A family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i="1" dirty="0"/>
                  <a:t> is conjugate if the posterior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i="1" dirty="0"/>
                  <a:t> is part of the same family for any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i="1" dirty="0"/>
                  <a:t>.</a:t>
                </a:r>
              </a:p>
              <a:p>
                <a:pPr lvl="1"/>
                <a:r>
                  <a:rPr lang="en-US" b="1" dirty="0"/>
                  <a:t>Intuition</a:t>
                </a:r>
                <a:r>
                  <a:rPr lang="en-US" dirty="0"/>
                  <a:t>: Computing the exact posterior is computationally efficient!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CDA32F0-6735-60DC-3B6C-C5E27A3319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1835969"/>
              </a:xfrm>
              <a:blipFill>
                <a:blip r:embed="rId2"/>
                <a:stretch>
                  <a:fillRect t="-685" b="-20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ACD71BC-9BBC-FB63-A616-C59975762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Distributions: Conjugacy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614B32-91C3-A61F-BB99-A23E64286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349" y="1162313"/>
            <a:ext cx="580712" cy="84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EFF2E2-FC04-B53C-FADD-23B54B5522E6}"/>
              </a:ext>
            </a:extLst>
          </p:cNvPr>
          <p:cNvSpPr txBox="1"/>
          <p:nvPr/>
        </p:nvSpPr>
        <p:spPr bwMode="gray">
          <a:xfrm>
            <a:off x="7492106" y="1995686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Howard </a:t>
            </a:r>
            <a:r>
              <a:rPr lang="en-GB" sz="800" b="1" dirty="0" err="1">
                <a:solidFill>
                  <a:srgbClr val="333539"/>
                </a:solidFill>
                <a:effectLst/>
              </a:rPr>
              <a:t>Raiffa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(1924 – 2016)</a:t>
            </a:r>
          </a:p>
        </p:txBody>
      </p:sp>
      <p:pic>
        <p:nvPicPr>
          <p:cNvPr id="1028" name="Picture 4" descr="May be a black-and-white image of 1 person">
            <a:extLst>
              <a:ext uri="{FF2B5EF4-FFF2-40B4-BE49-F238E27FC236}">
                <a16:creationId xmlns:a16="http://schemas.microsoft.com/office/drawing/2014/main" id="{7158F1E6-EEBC-2E31-2970-C51B489C9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128" y="2411312"/>
            <a:ext cx="611153" cy="75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B2EF38-1E55-6D8B-25F1-B2EC6EC1A392}"/>
              </a:ext>
            </a:extLst>
          </p:cNvPr>
          <p:cNvSpPr txBox="1"/>
          <p:nvPr/>
        </p:nvSpPr>
        <p:spPr bwMode="gray">
          <a:xfrm>
            <a:off x="7528620" y="3166814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Robert </a:t>
            </a:r>
            <a:r>
              <a:rPr lang="en-GB" sz="800" b="1" dirty="0" err="1">
                <a:solidFill>
                  <a:srgbClr val="333539"/>
                </a:solidFill>
              </a:rPr>
              <a:t>Osher</a:t>
            </a:r>
            <a:r>
              <a:rPr lang="en-GB" sz="800" b="1" dirty="0">
                <a:solidFill>
                  <a:srgbClr val="333539"/>
                </a:solidFill>
              </a:rPr>
              <a:t> </a:t>
            </a:r>
            <a:r>
              <a:rPr lang="en-GB" sz="800" b="1" dirty="0" err="1">
                <a:solidFill>
                  <a:srgbClr val="333539"/>
                </a:solidFill>
              </a:rPr>
              <a:t>Schlaifer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(1914 – 1994)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1713A5D3-0B4B-9664-E72E-08B235E16A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29323"/>
                  </p:ext>
                </p:extLst>
              </p:nvPr>
            </p:nvGraphicFramePr>
            <p:xfrm>
              <a:off x="755576" y="3193726"/>
              <a:ext cx="6336705" cy="14833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112235">
                      <a:extLst>
                        <a:ext uri="{9D8B030D-6E8A-4147-A177-3AD203B41FA5}">
                          <a16:colId xmlns:a16="http://schemas.microsoft.com/office/drawing/2014/main" val="3010203242"/>
                        </a:ext>
                      </a:extLst>
                    </a:gridCol>
                    <a:gridCol w="2112235">
                      <a:extLst>
                        <a:ext uri="{9D8B030D-6E8A-4147-A177-3AD203B41FA5}">
                          <a16:colId xmlns:a16="http://schemas.microsoft.com/office/drawing/2014/main" val="4005881683"/>
                        </a:ext>
                      </a:extLst>
                    </a:gridCol>
                    <a:gridCol w="2112235">
                      <a:extLst>
                        <a:ext uri="{9D8B030D-6E8A-4147-A177-3AD203B41FA5}">
                          <a16:colId xmlns:a16="http://schemas.microsoft.com/office/drawing/2014/main" val="7949645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b="1" dirty="0"/>
                            <a:t>Likelihood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/>
                            <a:t>Model</a:t>
                          </a:r>
                          <a:r>
                            <a:rPr lang="en-US" sz="1400" b="1" baseline="0" dirty="0"/>
                            <a:t> Parameter</a:t>
                          </a:r>
                          <a:endParaRPr lang="en-US" sz="1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/>
                            <a:t>Conjugate Prior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4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457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i="0" dirty="0" smtClean="0">
                                    <a:latin typeface="Cambria Math" panose="02040503050406030204" pitchFamily="18" charset="0"/>
                                  </a:rPr>
                                  <m:t>Ber</m:t>
                                </m:r>
                                <m:d>
                                  <m:dPr>
                                    <m:ctrlP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i="0" dirty="0" smtClean="0">
                                    <a:latin typeface="Cambria Math" panose="02040503050406030204" pitchFamily="18" charset="0"/>
                                  </a:rPr>
                                  <m:t>Beta</m:t>
                                </m:r>
                                <m:d>
                                  <m:dPr>
                                    <m:ctrlP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18516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i="0" dirty="0" smtClean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400" b="0" i="0" dirty="0" smtClean="0">
                                    <a:latin typeface="Cambria Math" panose="02040503050406030204" pitchFamily="18" charset="0"/>
                                  </a:rPr>
                                  <m:t>in</m:t>
                                </m:r>
                                <m:d>
                                  <m:dPr>
                                    <m:ctrlP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i="0" dirty="0" smtClean="0">
                                    <a:latin typeface="Cambria Math" panose="02040503050406030204" pitchFamily="18" charset="0"/>
                                  </a:rPr>
                                  <m:t>Beta</m:t>
                                </m:r>
                                <m:d>
                                  <m:dPr>
                                    <m:ctrlP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73746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 dirty="0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14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 dirty="0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sz="140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40235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1713A5D3-0B4B-9664-E72E-08B235E16A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29323"/>
                  </p:ext>
                </p:extLst>
              </p:nvPr>
            </p:nvGraphicFramePr>
            <p:xfrm>
              <a:off x="755576" y="3193726"/>
              <a:ext cx="6336705" cy="14833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112235">
                      <a:extLst>
                        <a:ext uri="{9D8B030D-6E8A-4147-A177-3AD203B41FA5}">
                          <a16:colId xmlns:a16="http://schemas.microsoft.com/office/drawing/2014/main" val="3010203242"/>
                        </a:ext>
                      </a:extLst>
                    </a:gridCol>
                    <a:gridCol w="2112235">
                      <a:extLst>
                        <a:ext uri="{9D8B030D-6E8A-4147-A177-3AD203B41FA5}">
                          <a16:colId xmlns:a16="http://schemas.microsoft.com/office/drawing/2014/main" val="4005881683"/>
                        </a:ext>
                      </a:extLst>
                    </a:gridCol>
                    <a:gridCol w="2112235">
                      <a:extLst>
                        <a:ext uri="{9D8B030D-6E8A-4147-A177-3AD203B41FA5}">
                          <a16:colId xmlns:a16="http://schemas.microsoft.com/office/drawing/2014/main" val="7949645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599" t="-3333" r="-200599" b="-2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/>
                            <a:t>Model</a:t>
                          </a:r>
                          <a:r>
                            <a:rPr lang="en-US" sz="1400" b="1" baseline="0" dirty="0"/>
                            <a:t> Parameter</a:t>
                          </a:r>
                          <a:endParaRPr lang="en-US" sz="1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200000" t="-3333" r="-1198" b="-29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457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599" t="-106897" r="-200599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01205" t="-106897" r="-101807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200000" t="-106897" r="-1198" b="-2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18516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599" t="-200000" r="-200599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01205" t="-200000" r="-10180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200000" t="-200000" r="-1198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73746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599" t="-310345" r="-200599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01205" t="-310345" r="-101807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200000" t="-310345" r="-1198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40235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8665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5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61A8630-4C76-5558-FC85-54EDAA59A0F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Bernoulli Distribution</a:t>
                </a:r>
                <a:r>
                  <a:rPr lang="en-DE" dirty="0"/>
                  <a:t>. </a:t>
                </a:r>
                <a:r>
                  <a:rPr lang="en-DE" i="1" dirty="0"/>
                  <a:t>A random variable which only takes the values </a:t>
                </a:r>
                <a14:m>
                  <m:oMath xmlns:m="http://schemas.openxmlformats.org/officeDocument/2006/math">
                    <m:r>
                      <a:rPr lang="en-DE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DE" i="1" dirty="0"/>
                  <a:t> and </a:t>
                </a:r>
                <a14:m>
                  <m:oMath xmlns:m="http://schemas.openxmlformats.org/officeDocument/2006/math">
                    <m:r>
                      <a:rPr lang="en-DE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DE" i="1" dirty="0"/>
                  <a:t> is said to have a </a:t>
                </a:r>
                <a:r>
                  <a:rPr lang="en-DE" dirty="0"/>
                  <a:t>Bernoulli</a:t>
                </a:r>
                <a:r>
                  <a:rPr lang="en-DE" i="1" dirty="0"/>
                  <a:t> distribution parameterized by the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DE" i="1" dirty="0"/>
                  <a:t> of the outcome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i="1" dirty="0"/>
              </a:p>
              <a:p>
                <a:r>
                  <a:rPr lang="en-DE" b="1" dirty="0"/>
                  <a:t>Machine Learning</a:t>
                </a:r>
                <a:r>
                  <a:rPr lang="en-DE" dirty="0"/>
                  <a:t>: Distribution that is used for modelling classes of objects</a:t>
                </a:r>
              </a:p>
              <a:p>
                <a:r>
                  <a:rPr lang="en-DE" b="1" dirty="0"/>
                  <a:t>Properties</a:t>
                </a:r>
                <a:r>
                  <a:rPr lang="en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dirty="0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DE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DE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In </a:t>
                </a:r>
                <a:r>
                  <a:rPr lang="en-US" b="1" dirty="0"/>
                  <a:t>machine learning</a:t>
                </a:r>
                <a:r>
                  <a:rPr lang="en-US" dirty="0"/>
                  <a:t>, the parameter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is often</a:t>
                </a:r>
                <a:br>
                  <a:rPr lang="en-US" dirty="0"/>
                </a:br>
                <a:r>
                  <a:rPr lang="en-US" b="1" dirty="0"/>
                  <a:t>parameterized</a:t>
                </a:r>
                <a:r>
                  <a:rPr lang="en-US" dirty="0"/>
                  <a:t> by a function of the inputs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61A8630-4C76-5558-FC85-54EDAA59A0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99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EB632CA-9A54-45FA-6692-A771502A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Probability Distributions: Bernoulli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840E52-F2E5-8152-6412-66B95E1DC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1239837"/>
            <a:ext cx="721711" cy="84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5268C3-2F30-41AD-04CF-18282D18BDF9}"/>
              </a:ext>
            </a:extLst>
          </p:cNvPr>
          <p:cNvSpPr txBox="1"/>
          <p:nvPr/>
        </p:nvSpPr>
        <p:spPr bwMode="gray">
          <a:xfrm>
            <a:off x="7492106" y="2089180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Jacob Bernoulli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(1655 – 1705)</a:t>
            </a:r>
          </a:p>
        </p:txBody>
      </p:sp>
      <p:grpSp>
        <p:nvGrpSpPr>
          <p:cNvPr id="1125" name="Group 1124">
            <a:extLst>
              <a:ext uri="{FF2B5EF4-FFF2-40B4-BE49-F238E27FC236}">
                <a16:creationId xmlns:a16="http://schemas.microsoft.com/office/drawing/2014/main" id="{83FF0822-F25A-62F6-E714-CC76492E5220}"/>
              </a:ext>
            </a:extLst>
          </p:cNvPr>
          <p:cNvGrpSpPr/>
          <p:nvPr/>
        </p:nvGrpSpPr>
        <p:grpSpPr>
          <a:xfrm>
            <a:off x="4727708" y="2986848"/>
            <a:ext cx="2774152" cy="1775831"/>
            <a:chOff x="4727708" y="2986848"/>
            <a:chExt cx="2774152" cy="1775831"/>
          </a:xfrm>
        </p:grpSpPr>
        <p:sp>
          <p:nvSpPr>
            <p:cNvPr id="1049" name="Freeform 1048">
              <a:extLst>
                <a:ext uri="{FF2B5EF4-FFF2-40B4-BE49-F238E27FC236}">
                  <a16:creationId xmlns:a16="http://schemas.microsoft.com/office/drawing/2014/main" id="{F0D4B1B5-37C5-DC08-6152-C8660E999F3A}"/>
                </a:ext>
              </a:extLst>
            </p:cNvPr>
            <p:cNvSpPr/>
            <p:nvPr/>
          </p:nvSpPr>
          <p:spPr>
            <a:xfrm>
              <a:off x="5186653" y="2986848"/>
              <a:ext cx="1170" cy="1554419"/>
            </a:xfrm>
            <a:custGeom>
              <a:avLst/>
              <a:gdLst>
                <a:gd name="connsiteX0" fmla="*/ 0 w 1170"/>
                <a:gd name="connsiteY0" fmla="*/ 1554419 h 1554419"/>
                <a:gd name="connsiteX1" fmla="*/ 0 w 1170"/>
                <a:gd name="connsiteY1" fmla="*/ 0 h 155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1554419">
                  <a:moveTo>
                    <a:pt x="0" y="1554419"/>
                  </a:moveTo>
                  <a:lnTo>
                    <a:pt x="0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0" name="Freeform 1049">
              <a:extLst>
                <a:ext uri="{FF2B5EF4-FFF2-40B4-BE49-F238E27FC236}">
                  <a16:creationId xmlns:a16="http://schemas.microsoft.com/office/drawing/2014/main" id="{84137059-BD3A-F370-D0C6-F16D7E839182}"/>
                </a:ext>
              </a:extLst>
            </p:cNvPr>
            <p:cNvSpPr/>
            <p:nvPr/>
          </p:nvSpPr>
          <p:spPr>
            <a:xfrm>
              <a:off x="5740575" y="2986848"/>
              <a:ext cx="1170" cy="1554419"/>
            </a:xfrm>
            <a:custGeom>
              <a:avLst/>
              <a:gdLst>
                <a:gd name="connsiteX0" fmla="*/ 0 w 1170"/>
                <a:gd name="connsiteY0" fmla="*/ 1554419 h 1554419"/>
                <a:gd name="connsiteX1" fmla="*/ 0 w 1170"/>
                <a:gd name="connsiteY1" fmla="*/ 0 h 155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1554419">
                  <a:moveTo>
                    <a:pt x="0" y="1554419"/>
                  </a:moveTo>
                  <a:lnTo>
                    <a:pt x="0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1" name="Freeform 1050">
              <a:extLst>
                <a:ext uri="{FF2B5EF4-FFF2-40B4-BE49-F238E27FC236}">
                  <a16:creationId xmlns:a16="http://schemas.microsoft.com/office/drawing/2014/main" id="{652FB705-29B3-CD88-0916-F221CFA4F8D3}"/>
                </a:ext>
              </a:extLst>
            </p:cNvPr>
            <p:cNvSpPr/>
            <p:nvPr/>
          </p:nvSpPr>
          <p:spPr>
            <a:xfrm>
              <a:off x="6294497" y="2986848"/>
              <a:ext cx="1170" cy="1554419"/>
            </a:xfrm>
            <a:custGeom>
              <a:avLst/>
              <a:gdLst>
                <a:gd name="connsiteX0" fmla="*/ 0 w 1170"/>
                <a:gd name="connsiteY0" fmla="*/ 1554419 h 1554419"/>
                <a:gd name="connsiteX1" fmla="*/ 0 w 1170"/>
                <a:gd name="connsiteY1" fmla="*/ 0 h 155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1554419">
                  <a:moveTo>
                    <a:pt x="0" y="1554419"/>
                  </a:moveTo>
                  <a:lnTo>
                    <a:pt x="0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2" name="Freeform 1051">
              <a:extLst>
                <a:ext uri="{FF2B5EF4-FFF2-40B4-BE49-F238E27FC236}">
                  <a16:creationId xmlns:a16="http://schemas.microsoft.com/office/drawing/2014/main" id="{8958B62B-AD16-CA11-6EEF-AD383A7EADA5}"/>
                </a:ext>
              </a:extLst>
            </p:cNvPr>
            <p:cNvSpPr/>
            <p:nvPr/>
          </p:nvSpPr>
          <p:spPr>
            <a:xfrm>
              <a:off x="6848413" y="2986848"/>
              <a:ext cx="1170" cy="1554419"/>
            </a:xfrm>
            <a:custGeom>
              <a:avLst/>
              <a:gdLst>
                <a:gd name="connsiteX0" fmla="*/ 0 w 1170"/>
                <a:gd name="connsiteY0" fmla="*/ 1554419 h 1554419"/>
                <a:gd name="connsiteX1" fmla="*/ 0 w 1170"/>
                <a:gd name="connsiteY1" fmla="*/ 0 h 155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1554419">
                  <a:moveTo>
                    <a:pt x="0" y="1554419"/>
                  </a:moveTo>
                  <a:lnTo>
                    <a:pt x="0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3" name="Freeform 1052">
              <a:extLst>
                <a:ext uri="{FF2B5EF4-FFF2-40B4-BE49-F238E27FC236}">
                  <a16:creationId xmlns:a16="http://schemas.microsoft.com/office/drawing/2014/main" id="{340AADBB-24F7-443F-D532-E4BB38375433}"/>
                </a:ext>
              </a:extLst>
            </p:cNvPr>
            <p:cNvSpPr/>
            <p:nvPr/>
          </p:nvSpPr>
          <p:spPr>
            <a:xfrm>
              <a:off x="7402340" y="2986848"/>
              <a:ext cx="1170" cy="1554419"/>
            </a:xfrm>
            <a:custGeom>
              <a:avLst/>
              <a:gdLst>
                <a:gd name="connsiteX0" fmla="*/ 0 w 1170"/>
                <a:gd name="connsiteY0" fmla="*/ 1554419 h 1554419"/>
                <a:gd name="connsiteX1" fmla="*/ 0 w 1170"/>
                <a:gd name="connsiteY1" fmla="*/ 0 h 155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1554419">
                  <a:moveTo>
                    <a:pt x="0" y="1554419"/>
                  </a:moveTo>
                  <a:lnTo>
                    <a:pt x="0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4" name="Freeform 1053">
              <a:extLst>
                <a:ext uri="{FF2B5EF4-FFF2-40B4-BE49-F238E27FC236}">
                  <a16:creationId xmlns:a16="http://schemas.microsoft.com/office/drawing/2014/main" id="{6D47EC63-7E91-280F-1C83-DE523AD84EA8}"/>
                </a:ext>
              </a:extLst>
            </p:cNvPr>
            <p:cNvSpPr/>
            <p:nvPr/>
          </p:nvSpPr>
          <p:spPr>
            <a:xfrm>
              <a:off x="5120182" y="4541268"/>
              <a:ext cx="2348633" cy="1170"/>
            </a:xfrm>
            <a:custGeom>
              <a:avLst/>
              <a:gdLst>
                <a:gd name="connsiteX0" fmla="*/ 0 w 2348633"/>
                <a:gd name="connsiteY0" fmla="*/ 0 h 1170"/>
                <a:gd name="connsiteX1" fmla="*/ 2348634 w 234863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8633" h="1170">
                  <a:moveTo>
                    <a:pt x="0" y="0"/>
                  </a:moveTo>
                  <a:lnTo>
                    <a:pt x="2348634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5" name="Freeform 1054">
              <a:extLst>
                <a:ext uri="{FF2B5EF4-FFF2-40B4-BE49-F238E27FC236}">
                  <a16:creationId xmlns:a16="http://schemas.microsoft.com/office/drawing/2014/main" id="{498FF374-5989-0F15-94D2-4BFA536C16C2}"/>
                </a:ext>
              </a:extLst>
            </p:cNvPr>
            <p:cNvSpPr/>
            <p:nvPr/>
          </p:nvSpPr>
          <p:spPr>
            <a:xfrm>
              <a:off x="5186653" y="4519152"/>
              <a:ext cx="1170" cy="22115"/>
            </a:xfrm>
            <a:custGeom>
              <a:avLst/>
              <a:gdLst>
                <a:gd name="connsiteX0" fmla="*/ 0 w 1170"/>
                <a:gd name="connsiteY0" fmla="*/ 22115 h 22115"/>
                <a:gd name="connsiteX1" fmla="*/ 0 w 1170"/>
                <a:gd name="connsiteY1" fmla="*/ 0 h 2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22115">
                  <a:moveTo>
                    <a:pt x="0" y="22115"/>
                  </a:moveTo>
                  <a:lnTo>
                    <a:pt x="0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6" name="Freeform 1055">
              <a:extLst>
                <a:ext uri="{FF2B5EF4-FFF2-40B4-BE49-F238E27FC236}">
                  <a16:creationId xmlns:a16="http://schemas.microsoft.com/office/drawing/2014/main" id="{4C11C726-A43B-49D1-FDB8-1F74D3A12104}"/>
                </a:ext>
              </a:extLst>
            </p:cNvPr>
            <p:cNvSpPr/>
            <p:nvPr/>
          </p:nvSpPr>
          <p:spPr>
            <a:xfrm>
              <a:off x="5740575" y="4519152"/>
              <a:ext cx="1170" cy="22115"/>
            </a:xfrm>
            <a:custGeom>
              <a:avLst/>
              <a:gdLst>
                <a:gd name="connsiteX0" fmla="*/ 0 w 1170"/>
                <a:gd name="connsiteY0" fmla="*/ 22115 h 22115"/>
                <a:gd name="connsiteX1" fmla="*/ 0 w 1170"/>
                <a:gd name="connsiteY1" fmla="*/ 0 h 2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22115">
                  <a:moveTo>
                    <a:pt x="0" y="22115"/>
                  </a:moveTo>
                  <a:lnTo>
                    <a:pt x="0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7" name="Freeform 1056">
              <a:extLst>
                <a:ext uri="{FF2B5EF4-FFF2-40B4-BE49-F238E27FC236}">
                  <a16:creationId xmlns:a16="http://schemas.microsoft.com/office/drawing/2014/main" id="{E027FFCA-4132-9C95-EAA8-7B5489819A56}"/>
                </a:ext>
              </a:extLst>
            </p:cNvPr>
            <p:cNvSpPr/>
            <p:nvPr/>
          </p:nvSpPr>
          <p:spPr>
            <a:xfrm>
              <a:off x="6294497" y="4519152"/>
              <a:ext cx="1170" cy="22115"/>
            </a:xfrm>
            <a:custGeom>
              <a:avLst/>
              <a:gdLst>
                <a:gd name="connsiteX0" fmla="*/ 0 w 1170"/>
                <a:gd name="connsiteY0" fmla="*/ 22115 h 22115"/>
                <a:gd name="connsiteX1" fmla="*/ 0 w 1170"/>
                <a:gd name="connsiteY1" fmla="*/ 0 h 2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22115">
                  <a:moveTo>
                    <a:pt x="0" y="22115"/>
                  </a:moveTo>
                  <a:lnTo>
                    <a:pt x="0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8" name="Freeform 1057">
              <a:extLst>
                <a:ext uri="{FF2B5EF4-FFF2-40B4-BE49-F238E27FC236}">
                  <a16:creationId xmlns:a16="http://schemas.microsoft.com/office/drawing/2014/main" id="{345974A9-0CA1-57E6-46E3-4CA5135EC0E1}"/>
                </a:ext>
              </a:extLst>
            </p:cNvPr>
            <p:cNvSpPr/>
            <p:nvPr/>
          </p:nvSpPr>
          <p:spPr>
            <a:xfrm>
              <a:off x="6848413" y="4519152"/>
              <a:ext cx="1170" cy="22115"/>
            </a:xfrm>
            <a:custGeom>
              <a:avLst/>
              <a:gdLst>
                <a:gd name="connsiteX0" fmla="*/ 0 w 1170"/>
                <a:gd name="connsiteY0" fmla="*/ 22115 h 22115"/>
                <a:gd name="connsiteX1" fmla="*/ 0 w 1170"/>
                <a:gd name="connsiteY1" fmla="*/ 0 h 2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22115">
                  <a:moveTo>
                    <a:pt x="0" y="22115"/>
                  </a:moveTo>
                  <a:lnTo>
                    <a:pt x="0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9" name="Freeform 1058">
              <a:extLst>
                <a:ext uri="{FF2B5EF4-FFF2-40B4-BE49-F238E27FC236}">
                  <a16:creationId xmlns:a16="http://schemas.microsoft.com/office/drawing/2014/main" id="{4A7D8BC4-5144-E7CC-4A84-0315013708DD}"/>
                </a:ext>
              </a:extLst>
            </p:cNvPr>
            <p:cNvSpPr/>
            <p:nvPr/>
          </p:nvSpPr>
          <p:spPr>
            <a:xfrm>
              <a:off x="7402340" y="4519152"/>
              <a:ext cx="1170" cy="22115"/>
            </a:xfrm>
            <a:custGeom>
              <a:avLst/>
              <a:gdLst>
                <a:gd name="connsiteX0" fmla="*/ 0 w 1170"/>
                <a:gd name="connsiteY0" fmla="*/ 22115 h 22115"/>
                <a:gd name="connsiteX1" fmla="*/ 0 w 1170"/>
                <a:gd name="connsiteY1" fmla="*/ 0 h 2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22115">
                  <a:moveTo>
                    <a:pt x="0" y="22115"/>
                  </a:moveTo>
                  <a:lnTo>
                    <a:pt x="0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0" name="Freeform 1059">
              <a:extLst>
                <a:ext uri="{FF2B5EF4-FFF2-40B4-BE49-F238E27FC236}">
                  <a16:creationId xmlns:a16="http://schemas.microsoft.com/office/drawing/2014/main" id="{3ED56153-3858-4E3E-7CE0-6A763C364DB4}"/>
                </a:ext>
              </a:extLst>
            </p:cNvPr>
            <p:cNvSpPr/>
            <p:nvPr/>
          </p:nvSpPr>
          <p:spPr>
            <a:xfrm>
              <a:off x="5085002" y="4580151"/>
              <a:ext cx="48917" cy="73413"/>
            </a:xfrm>
            <a:custGeom>
              <a:avLst/>
              <a:gdLst>
                <a:gd name="connsiteX0" fmla="*/ 24459 w 48917"/>
                <a:gd name="connsiteY0" fmla="*/ 7582 h 73413"/>
                <a:gd name="connsiteX1" fmla="*/ 13320 w 48917"/>
                <a:gd name="connsiteY1" fmla="*/ 14884 h 73413"/>
                <a:gd name="connsiteX2" fmla="*/ 9622 w 48917"/>
                <a:gd name="connsiteY2" fmla="*/ 36730 h 73413"/>
                <a:gd name="connsiteX3" fmla="*/ 13320 w 48917"/>
                <a:gd name="connsiteY3" fmla="*/ 58588 h 73413"/>
                <a:gd name="connsiteX4" fmla="*/ 24459 w 48917"/>
                <a:gd name="connsiteY4" fmla="*/ 65832 h 73413"/>
                <a:gd name="connsiteX5" fmla="*/ 35598 w 48917"/>
                <a:gd name="connsiteY5" fmla="*/ 58588 h 73413"/>
                <a:gd name="connsiteX6" fmla="*/ 39343 w 48917"/>
                <a:gd name="connsiteY6" fmla="*/ 36730 h 73413"/>
                <a:gd name="connsiteX7" fmla="*/ 35598 w 48917"/>
                <a:gd name="connsiteY7" fmla="*/ 14884 h 73413"/>
                <a:gd name="connsiteX8" fmla="*/ 24459 w 48917"/>
                <a:gd name="connsiteY8" fmla="*/ 7582 h 73413"/>
                <a:gd name="connsiteX9" fmla="*/ 24459 w 48917"/>
                <a:gd name="connsiteY9" fmla="*/ 0 h 73413"/>
                <a:gd name="connsiteX10" fmla="*/ 42614 w 48917"/>
                <a:gd name="connsiteY10" fmla="*/ 9431 h 73413"/>
                <a:gd name="connsiteX11" fmla="*/ 48917 w 48917"/>
                <a:gd name="connsiteY11" fmla="*/ 36730 h 73413"/>
                <a:gd name="connsiteX12" fmla="*/ 42614 w 48917"/>
                <a:gd name="connsiteY12" fmla="*/ 64029 h 73413"/>
                <a:gd name="connsiteX13" fmla="*/ 24459 w 48917"/>
                <a:gd name="connsiteY13" fmla="*/ 73414 h 73413"/>
                <a:gd name="connsiteX14" fmla="*/ 6257 w 48917"/>
                <a:gd name="connsiteY14" fmla="*/ 64029 h 73413"/>
                <a:gd name="connsiteX15" fmla="*/ 0 w 48917"/>
                <a:gd name="connsiteY15" fmla="*/ 36730 h 73413"/>
                <a:gd name="connsiteX16" fmla="*/ 6257 w 48917"/>
                <a:gd name="connsiteY16" fmla="*/ 9431 h 73413"/>
                <a:gd name="connsiteX17" fmla="*/ 24459 w 48917"/>
                <a:gd name="connsiteY17" fmla="*/ 0 h 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13">
                  <a:moveTo>
                    <a:pt x="24459" y="7582"/>
                  </a:moveTo>
                  <a:cubicBezTo>
                    <a:pt x="19529" y="7582"/>
                    <a:pt x="15815" y="10016"/>
                    <a:pt x="13320" y="14884"/>
                  </a:cubicBezTo>
                  <a:cubicBezTo>
                    <a:pt x="10854" y="19717"/>
                    <a:pt x="9622" y="26995"/>
                    <a:pt x="9622" y="36730"/>
                  </a:cubicBezTo>
                  <a:cubicBezTo>
                    <a:pt x="9622" y="46431"/>
                    <a:pt x="10854" y="53721"/>
                    <a:pt x="13320" y="58588"/>
                  </a:cubicBezTo>
                  <a:cubicBezTo>
                    <a:pt x="15815" y="63421"/>
                    <a:pt x="19529" y="65832"/>
                    <a:pt x="24459" y="65832"/>
                  </a:cubicBezTo>
                  <a:cubicBezTo>
                    <a:pt x="29421" y="65832"/>
                    <a:pt x="33133" y="63421"/>
                    <a:pt x="35598" y="58588"/>
                  </a:cubicBezTo>
                  <a:cubicBezTo>
                    <a:pt x="38095" y="53721"/>
                    <a:pt x="39343" y="46431"/>
                    <a:pt x="39343" y="36730"/>
                  </a:cubicBezTo>
                  <a:cubicBezTo>
                    <a:pt x="39343" y="26995"/>
                    <a:pt x="38095" y="19717"/>
                    <a:pt x="35598" y="14884"/>
                  </a:cubicBezTo>
                  <a:cubicBezTo>
                    <a:pt x="33133" y="10016"/>
                    <a:pt x="29421" y="7582"/>
                    <a:pt x="24459" y="7582"/>
                  </a:cubicBezTo>
                  <a:moveTo>
                    <a:pt x="24459" y="0"/>
                  </a:moveTo>
                  <a:cubicBezTo>
                    <a:pt x="32390" y="0"/>
                    <a:pt x="38442" y="3148"/>
                    <a:pt x="42614" y="9431"/>
                  </a:cubicBezTo>
                  <a:cubicBezTo>
                    <a:pt x="46816" y="15691"/>
                    <a:pt x="48917" y="24783"/>
                    <a:pt x="48917" y="36730"/>
                  </a:cubicBezTo>
                  <a:cubicBezTo>
                    <a:pt x="48917" y="48642"/>
                    <a:pt x="46816" y="57746"/>
                    <a:pt x="42614" y="64029"/>
                  </a:cubicBezTo>
                  <a:cubicBezTo>
                    <a:pt x="38442" y="70290"/>
                    <a:pt x="32390" y="73414"/>
                    <a:pt x="24459" y="73414"/>
                  </a:cubicBezTo>
                  <a:cubicBezTo>
                    <a:pt x="16527" y="73414"/>
                    <a:pt x="10460" y="70290"/>
                    <a:pt x="6257" y="64029"/>
                  </a:cubicBezTo>
                  <a:cubicBezTo>
                    <a:pt x="2085" y="57746"/>
                    <a:pt x="0" y="48642"/>
                    <a:pt x="0" y="36730"/>
                  </a:cubicBezTo>
                  <a:cubicBezTo>
                    <a:pt x="0" y="24783"/>
                    <a:pt x="2085" y="15691"/>
                    <a:pt x="6257" y="9431"/>
                  </a:cubicBezTo>
                  <a:cubicBezTo>
                    <a:pt x="10460" y="3148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1" name="Freeform 1060">
              <a:extLst>
                <a:ext uri="{FF2B5EF4-FFF2-40B4-BE49-F238E27FC236}">
                  <a16:creationId xmlns:a16="http://schemas.microsoft.com/office/drawing/2014/main" id="{98DA3B5C-333C-C6CA-A7EE-0AE50EF0FB68}"/>
                </a:ext>
              </a:extLst>
            </p:cNvPr>
            <p:cNvSpPr/>
            <p:nvPr/>
          </p:nvSpPr>
          <p:spPr>
            <a:xfrm>
              <a:off x="5150747" y="4640155"/>
              <a:ext cx="10001" cy="12040"/>
            </a:xfrm>
            <a:custGeom>
              <a:avLst/>
              <a:gdLst>
                <a:gd name="connsiteX0" fmla="*/ 0 w 10001"/>
                <a:gd name="connsiteY0" fmla="*/ 0 h 12040"/>
                <a:gd name="connsiteX1" fmla="*/ 10001 w 10001"/>
                <a:gd name="connsiteY1" fmla="*/ 0 h 12040"/>
                <a:gd name="connsiteX2" fmla="*/ 10001 w 10001"/>
                <a:gd name="connsiteY2" fmla="*/ 12041 h 12040"/>
                <a:gd name="connsiteX3" fmla="*/ 0 w 10001"/>
                <a:gd name="connsiteY3" fmla="*/ 12041 h 12040"/>
                <a:gd name="connsiteX4" fmla="*/ 0 w 10001"/>
                <a:gd name="connsiteY4" fmla="*/ 0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1" h="12040">
                  <a:moveTo>
                    <a:pt x="0" y="0"/>
                  </a:moveTo>
                  <a:lnTo>
                    <a:pt x="10001" y="0"/>
                  </a:lnTo>
                  <a:lnTo>
                    <a:pt x="10001" y="12041"/>
                  </a:lnTo>
                  <a:lnTo>
                    <a:pt x="0" y="12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2" name="Freeform 1061">
              <a:extLst>
                <a:ext uri="{FF2B5EF4-FFF2-40B4-BE49-F238E27FC236}">
                  <a16:creationId xmlns:a16="http://schemas.microsoft.com/office/drawing/2014/main" id="{40E82C0C-D2E9-5CEF-6825-A80ADA1D3230}"/>
                </a:ext>
              </a:extLst>
            </p:cNvPr>
            <p:cNvSpPr/>
            <p:nvPr/>
          </p:nvSpPr>
          <p:spPr>
            <a:xfrm>
              <a:off x="5177623" y="4580151"/>
              <a:ext cx="48917" cy="73413"/>
            </a:xfrm>
            <a:custGeom>
              <a:avLst/>
              <a:gdLst>
                <a:gd name="connsiteX0" fmla="*/ 24458 w 48917"/>
                <a:gd name="connsiteY0" fmla="*/ 7582 h 73413"/>
                <a:gd name="connsiteX1" fmla="*/ 13320 w 48917"/>
                <a:gd name="connsiteY1" fmla="*/ 14884 h 73413"/>
                <a:gd name="connsiteX2" fmla="*/ 9622 w 48917"/>
                <a:gd name="connsiteY2" fmla="*/ 36730 h 73413"/>
                <a:gd name="connsiteX3" fmla="*/ 13320 w 48917"/>
                <a:gd name="connsiteY3" fmla="*/ 58588 h 73413"/>
                <a:gd name="connsiteX4" fmla="*/ 24458 w 48917"/>
                <a:gd name="connsiteY4" fmla="*/ 65832 h 73413"/>
                <a:gd name="connsiteX5" fmla="*/ 35598 w 48917"/>
                <a:gd name="connsiteY5" fmla="*/ 58588 h 73413"/>
                <a:gd name="connsiteX6" fmla="*/ 39342 w 48917"/>
                <a:gd name="connsiteY6" fmla="*/ 36730 h 73413"/>
                <a:gd name="connsiteX7" fmla="*/ 35598 w 48917"/>
                <a:gd name="connsiteY7" fmla="*/ 14884 h 73413"/>
                <a:gd name="connsiteX8" fmla="*/ 24458 w 48917"/>
                <a:gd name="connsiteY8" fmla="*/ 7582 h 73413"/>
                <a:gd name="connsiteX9" fmla="*/ 24458 w 48917"/>
                <a:gd name="connsiteY9" fmla="*/ 0 h 73413"/>
                <a:gd name="connsiteX10" fmla="*/ 42613 w 48917"/>
                <a:gd name="connsiteY10" fmla="*/ 9431 h 73413"/>
                <a:gd name="connsiteX11" fmla="*/ 48917 w 48917"/>
                <a:gd name="connsiteY11" fmla="*/ 36730 h 73413"/>
                <a:gd name="connsiteX12" fmla="*/ 42613 w 48917"/>
                <a:gd name="connsiteY12" fmla="*/ 64029 h 73413"/>
                <a:gd name="connsiteX13" fmla="*/ 24458 w 48917"/>
                <a:gd name="connsiteY13" fmla="*/ 73414 h 73413"/>
                <a:gd name="connsiteX14" fmla="*/ 6257 w 48917"/>
                <a:gd name="connsiteY14" fmla="*/ 64029 h 73413"/>
                <a:gd name="connsiteX15" fmla="*/ 0 w 48917"/>
                <a:gd name="connsiteY15" fmla="*/ 36730 h 73413"/>
                <a:gd name="connsiteX16" fmla="*/ 6257 w 48917"/>
                <a:gd name="connsiteY16" fmla="*/ 9431 h 73413"/>
                <a:gd name="connsiteX17" fmla="*/ 24458 w 48917"/>
                <a:gd name="connsiteY17" fmla="*/ 0 h 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13">
                  <a:moveTo>
                    <a:pt x="24458" y="7582"/>
                  </a:moveTo>
                  <a:cubicBezTo>
                    <a:pt x="19528" y="7582"/>
                    <a:pt x="15815" y="10016"/>
                    <a:pt x="13320" y="14884"/>
                  </a:cubicBezTo>
                  <a:cubicBezTo>
                    <a:pt x="10854" y="19717"/>
                    <a:pt x="9622" y="26995"/>
                    <a:pt x="9622" y="36730"/>
                  </a:cubicBezTo>
                  <a:cubicBezTo>
                    <a:pt x="9622" y="46431"/>
                    <a:pt x="10854" y="53721"/>
                    <a:pt x="13320" y="58588"/>
                  </a:cubicBezTo>
                  <a:cubicBezTo>
                    <a:pt x="15815" y="63421"/>
                    <a:pt x="19528" y="65832"/>
                    <a:pt x="24458" y="65832"/>
                  </a:cubicBezTo>
                  <a:cubicBezTo>
                    <a:pt x="29419" y="65832"/>
                    <a:pt x="33132" y="63421"/>
                    <a:pt x="35598" y="58588"/>
                  </a:cubicBezTo>
                  <a:cubicBezTo>
                    <a:pt x="38094" y="53721"/>
                    <a:pt x="39342" y="46431"/>
                    <a:pt x="39342" y="36730"/>
                  </a:cubicBezTo>
                  <a:cubicBezTo>
                    <a:pt x="39342" y="26995"/>
                    <a:pt x="38094" y="19717"/>
                    <a:pt x="35598" y="14884"/>
                  </a:cubicBezTo>
                  <a:cubicBezTo>
                    <a:pt x="33132" y="10016"/>
                    <a:pt x="29419" y="7582"/>
                    <a:pt x="24458" y="7582"/>
                  </a:cubicBezTo>
                  <a:moveTo>
                    <a:pt x="24458" y="0"/>
                  </a:moveTo>
                  <a:cubicBezTo>
                    <a:pt x="32390" y="0"/>
                    <a:pt x="38441" y="3148"/>
                    <a:pt x="42613" y="9431"/>
                  </a:cubicBezTo>
                  <a:cubicBezTo>
                    <a:pt x="46816" y="15691"/>
                    <a:pt x="48917" y="24783"/>
                    <a:pt x="48917" y="36730"/>
                  </a:cubicBezTo>
                  <a:cubicBezTo>
                    <a:pt x="48917" y="48642"/>
                    <a:pt x="46816" y="57746"/>
                    <a:pt x="42613" y="64029"/>
                  </a:cubicBezTo>
                  <a:cubicBezTo>
                    <a:pt x="38441" y="70290"/>
                    <a:pt x="32390" y="73414"/>
                    <a:pt x="24458" y="73414"/>
                  </a:cubicBezTo>
                  <a:cubicBezTo>
                    <a:pt x="16527" y="73414"/>
                    <a:pt x="10460" y="70290"/>
                    <a:pt x="6257" y="64029"/>
                  </a:cubicBezTo>
                  <a:cubicBezTo>
                    <a:pt x="2085" y="57746"/>
                    <a:pt x="0" y="48642"/>
                    <a:pt x="0" y="36730"/>
                  </a:cubicBezTo>
                  <a:cubicBezTo>
                    <a:pt x="0" y="24783"/>
                    <a:pt x="2085" y="15691"/>
                    <a:pt x="6257" y="9431"/>
                  </a:cubicBezTo>
                  <a:cubicBezTo>
                    <a:pt x="10460" y="3148"/>
                    <a:pt x="16527" y="0"/>
                    <a:pt x="24458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3" name="Freeform 1062">
              <a:extLst>
                <a:ext uri="{FF2B5EF4-FFF2-40B4-BE49-F238E27FC236}">
                  <a16:creationId xmlns:a16="http://schemas.microsoft.com/office/drawing/2014/main" id="{16E50E23-BDD2-492A-A50A-93DF19ADA6DD}"/>
                </a:ext>
              </a:extLst>
            </p:cNvPr>
            <p:cNvSpPr/>
            <p:nvPr/>
          </p:nvSpPr>
          <p:spPr>
            <a:xfrm>
              <a:off x="5239386" y="4580151"/>
              <a:ext cx="48917" cy="73413"/>
            </a:xfrm>
            <a:custGeom>
              <a:avLst/>
              <a:gdLst>
                <a:gd name="connsiteX0" fmla="*/ 24459 w 48917"/>
                <a:gd name="connsiteY0" fmla="*/ 7582 h 73413"/>
                <a:gd name="connsiteX1" fmla="*/ 13320 w 48917"/>
                <a:gd name="connsiteY1" fmla="*/ 14884 h 73413"/>
                <a:gd name="connsiteX2" fmla="*/ 9622 w 48917"/>
                <a:gd name="connsiteY2" fmla="*/ 36730 h 73413"/>
                <a:gd name="connsiteX3" fmla="*/ 13320 w 48917"/>
                <a:gd name="connsiteY3" fmla="*/ 58588 h 73413"/>
                <a:gd name="connsiteX4" fmla="*/ 24459 w 48917"/>
                <a:gd name="connsiteY4" fmla="*/ 65832 h 73413"/>
                <a:gd name="connsiteX5" fmla="*/ 35598 w 48917"/>
                <a:gd name="connsiteY5" fmla="*/ 58588 h 73413"/>
                <a:gd name="connsiteX6" fmla="*/ 39342 w 48917"/>
                <a:gd name="connsiteY6" fmla="*/ 36730 h 73413"/>
                <a:gd name="connsiteX7" fmla="*/ 35598 w 48917"/>
                <a:gd name="connsiteY7" fmla="*/ 14884 h 73413"/>
                <a:gd name="connsiteX8" fmla="*/ 24459 w 48917"/>
                <a:gd name="connsiteY8" fmla="*/ 7582 h 73413"/>
                <a:gd name="connsiteX9" fmla="*/ 24459 w 48917"/>
                <a:gd name="connsiteY9" fmla="*/ 0 h 73413"/>
                <a:gd name="connsiteX10" fmla="*/ 42614 w 48917"/>
                <a:gd name="connsiteY10" fmla="*/ 9431 h 73413"/>
                <a:gd name="connsiteX11" fmla="*/ 48917 w 48917"/>
                <a:gd name="connsiteY11" fmla="*/ 36730 h 73413"/>
                <a:gd name="connsiteX12" fmla="*/ 42614 w 48917"/>
                <a:gd name="connsiteY12" fmla="*/ 64029 h 73413"/>
                <a:gd name="connsiteX13" fmla="*/ 24459 w 48917"/>
                <a:gd name="connsiteY13" fmla="*/ 73414 h 73413"/>
                <a:gd name="connsiteX14" fmla="*/ 6257 w 48917"/>
                <a:gd name="connsiteY14" fmla="*/ 64029 h 73413"/>
                <a:gd name="connsiteX15" fmla="*/ 0 w 48917"/>
                <a:gd name="connsiteY15" fmla="*/ 36730 h 73413"/>
                <a:gd name="connsiteX16" fmla="*/ 6257 w 48917"/>
                <a:gd name="connsiteY16" fmla="*/ 9431 h 73413"/>
                <a:gd name="connsiteX17" fmla="*/ 24459 w 48917"/>
                <a:gd name="connsiteY17" fmla="*/ 0 h 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13">
                  <a:moveTo>
                    <a:pt x="24459" y="7582"/>
                  </a:moveTo>
                  <a:cubicBezTo>
                    <a:pt x="19529" y="7582"/>
                    <a:pt x="15815" y="10016"/>
                    <a:pt x="13320" y="14884"/>
                  </a:cubicBezTo>
                  <a:cubicBezTo>
                    <a:pt x="10854" y="19717"/>
                    <a:pt x="9622" y="26995"/>
                    <a:pt x="9622" y="36730"/>
                  </a:cubicBezTo>
                  <a:cubicBezTo>
                    <a:pt x="9622" y="46431"/>
                    <a:pt x="10854" y="53721"/>
                    <a:pt x="13320" y="58588"/>
                  </a:cubicBezTo>
                  <a:cubicBezTo>
                    <a:pt x="15815" y="63421"/>
                    <a:pt x="19529" y="65832"/>
                    <a:pt x="24459" y="65832"/>
                  </a:cubicBezTo>
                  <a:cubicBezTo>
                    <a:pt x="29421" y="65832"/>
                    <a:pt x="33133" y="63421"/>
                    <a:pt x="35598" y="58588"/>
                  </a:cubicBezTo>
                  <a:cubicBezTo>
                    <a:pt x="38094" y="53721"/>
                    <a:pt x="39342" y="46431"/>
                    <a:pt x="39342" y="36730"/>
                  </a:cubicBezTo>
                  <a:cubicBezTo>
                    <a:pt x="39342" y="26995"/>
                    <a:pt x="38094" y="19717"/>
                    <a:pt x="35598" y="14884"/>
                  </a:cubicBezTo>
                  <a:cubicBezTo>
                    <a:pt x="33133" y="10016"/>
                    <a:pt x="29421" y="7582"/>
                    <a:pt x="24459" y="7582"/>
                  </a:cubicBezTo>
                  <a:moveTo>
                    <a:pt x="24459" y="0"/>
                  </a:moveTo>
                  <a:cubicBezTo>
                    <a:pt x="32390" y="0"/>
                    <a:pt x="38442" y="3148"/>
                    <a:pt x="42614" y="9431"/>
                  </a:cubicBezTo>
                  <a:cubicBezTo>
                    <a:pt x="46816" y="15691"/>
                    <a:pt x="48917" y="24783"/>
                    <a:pt x="48917" y="36730"/>
                  </a:cubicBezTo>
                  <a:cubicBezTo>
                    <a:pt x="48917" y="48642"/>
                    <a:pt x="46816" y="57746"/>
                    <a:pt x="42614" y="64029"/>
                  </a:cubicBezTo>
                  <a:cubicBezTo>
                    <a:pt x="38442" y="70290"/>
                    <a:pt x="32390" y="73414"/>
                    <a:pt x="24459" y="73414"/>
                  </a:cubicBezTo>
                  <a:cubicBezTo>
                    <a:pt x="16527" y="73414"/>
                    <a:pt x="10460" y="70290"/>
                    <a:pt x="6257" y="64029"/>
                  </a:cubicBezTo>
                  <a:cubicBezTo>
                    <a:pt x="2085" y="57746"/>
                    <a:pt x="0" y="48642"/>
                    <a:pt x="0" y="36730"/>
                  </a:cubicBezTo>
                  <a:cubicBezTo>
                    <a:pt x="0" y="24783"/>
                    <a:pt x="2085" y="15691"/>
                    <a:pt x="6257" y="9431"/>
                  </a:cubicBezTo>
                  <a:cubicBezTo>
                    <a:pt x="10460" y="3148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4" name="Freeform 1063">
              <a:extLst>
                <a:ext uri="{FF2B5EF4-FFF2-40B4-BE49-F238E27FC236}">
                  <a16:creationId xmlns:a16="http://schemas.microsoft.com/office/drawing/2014/main" id="{BDB47917-F01B-34F5-08FB-9EB7FD427556}"/>
                </a:ext>
              </a:extLst>
            </p:cNvPr>
            <p:cNvSpPr/>
            <p:nvPr/>
          </p:nvSpPr>
          <p:spPr>
            <a:xfrm>
              <a:off x="5639943" y="4580151"/>
              <a:ext cx="48917" cy="73413"/>
            </a:xfrm>
            <a:custGeom>
              <a:avLst/>
              <a:gdLst>
                <a:gd name="connsiteX0" fmla="*/ 24459 w 48917"/>
                <a:gd name="connsiteY0" fmla="*/ 7582 h 73413"/>
                <a:gd name="connsiteX1" fmla="*/ 13320 w 48917"/>
                <a:gd name="connsiteY1" fmla="*/ 14884 h 73413"/>
                <a:gd name="connsiteX2" fmla="*/ 9622 w 48917"/>
                <a:gd name="connsiteY2" fmla="*/ 36730 h 73413"/>
                <a:gd name="connsiteX3" fmla="*/ 13320 w 48917"/>
                <a:gd name="connsiteY3" fmla="*/ 58588 h 73413"/>
                <a:gd name="connsiteX4" fmla="*/ 24459 w 48917"/>
                <a:gd name="connsiteY4" fmla="*/ 65832 h 73413"/>
                <a:gd name="connsiteX5" fmla="*/ 35598 w 48917"/>
                <a:gd name="connsiteY5" fmla="*/ 58588 h 73413"/>
                <a:gd name="connsiteX6" fmla="*/ 39342 w 48917"/>
                <a:gd name="connsiteY6" fmla="*/ 36730 h 73413"/>
                <a:gd name="connsiteX7" fmla="*/ 35598 w 48917"/>
                <a:gd name="connsiteY7" fmla="*/ 14884 h 73413"/>
                <a:gd name="connsiteX8" fmla="*/ 24459 w 48917"/>
                <a:gd name="connsiteY8" fmla="*/ 7582 h 73413"/>
                <a:gd name="connsiteX9" fmla="*/ 24459 w 48917"/>
                <a:gd name="connsiteY9" fmla="*/ 0 h 73413"/>
                <a:gd name="connsiteX10" fmla="*/ 42614 w 48917"/>
                <a:gd name="connsiteY10" fmla="*/ 9431 h 73413"/>
                <a:gd name="connsiteX11" fmla="*/ 48917 w 48917"/>
                <a:gd name="connsiteY11" fmla="*/ 36730 h 73413"/>
                <a:gd name="connsiteX12" fmla="*/ 42614 w 48917"/>
                <a:gd name="connsiteY12" fmla="*/ 64029 h 73413"/>
                <a:gd name="connsiteX13" fmla="*/ 24459 w 48917"/>
                <a:gd name="connsiteY13" fmla="*/ 73414 h 73413"/>
                <a:gd name="connsiteX14" fmla="*/ 6257 w 48917"/>
                <a:gd name="connsiteY14" fmla="*/ 64029 h 73413"/>
                <a:gd name="connsiteX15" fmla="*/ 0 w 48917"/>
                <a:gd name="connsiteY15" fmla="*/ 36730 h 73413"/>
                <a:gd name="connsiteX16" fmla="*/ 6257 w 48917"/>
                <a:gd name="connsiteY16" fmla="*/ 9431 h 73413"/>
                <a:gd name="connsiteX17" fmla="*/ 24459 w 48917"/>
                <a:gd name="connsiteY17" fmla="*/ 0 h 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13">
                  <a:moveTo>
                    <a:pt x="24459" y="7582"/>
                  </a:moveTo>
                  <a:cubicBezTo>
                    <a:pt x="19529" y="7582"/>
                    <a:pt x="15815" y="10016"/>
                    <a:pt x="13320" y="14884"/>
                  </a:cubicBezTo>
                  <a:cubicBezTo>
                    <a:pt x="10854" y="19717"/>
                    <a:pt x="9622" y="26995"/>
                    <a:pt x="9622" y="36730"/>
                  </a:cubicBezTo>
                  <a:cubicBezTo>
                    <a:pt x="9622" y="46431"/>
                    <a:pt x="10854" y="53721"/>
                    <a:pt x="13320" y="58588"/>
                  </a:cubicBezTo>
                  <a:cubicBezTo>
                    <a:pt x="15815" y="63421"/>
                    <a:pt x="19529" y="65832"/>
                    <a:pt x="24459" y="65832"/>
                  </a:cubicBezTo>
                  <a:cubicBezTo>
                    <a:pt x="29421" y="65832"/>
                    <a:pt x="33133" y="63421"/>
                    <a:pt x="35598" y="58588"/>
                  </a:cubicBezTo>
                  <a:cubicBezTo>
                    <a:pt x="38094" y="53721"/>
                    <a:pt x="39342" y="46431"/>
                    <a:pt x="39342" y="36730"/>
                  </a:cubicBezTo>
                  <a:cubicBezTo>
                    <a:pt x="39342" y="26995"/>
                    <a:pt x="38094" y="19717"/>
                    <a:pt x="35598" y="14884"/>
                  </a:cubicBezTo>
                  <a:cubicBezTo>
                    <a:pt x="33133" y="10016"/>
                    <a:pt x="29421" y="7582"/>
                    <a:pt x="24459" y="7582"/>
                  </a:cubicBezTo>
                  <a:moveTo>
                    <a:pt x="24459" y="0"/>
                  </a:moveTo>
                  <a:cubicBezTo>
                    <a:pt x="32390" y="0"/>
                    <a:pt x="38442" y="3148"/>
                    <a:pt x="42614" y="9431"/>
                  </a:cubicBezTo>
                  <a:cubicBezTo>
                    <a:pt x="46816" y="15691"/>
                    <a:pt x="48917" y="24783"/>
                    <a:pt x="48917" y="36730"/>
                  </a:cubicBezTo>
                  <a:cubicBezTo>
                    <a:pt x="48917" y="48642"/>
                    <a:pt x="46816" y="57746"/>
                    <a:pt x="42614" y="64029"/>
                  </a:cubicBezTo>
                  <a:cubicBezTo>
                    <a:pt x="38442" y="70290"/>
                    <a:pt x="32390" y="73414"/>
                    <a:pt x="24459" y="73414"/>
                  </a:cubicBezTo>
                  <a:cubicBezTo>
                    <a:pt x="16527" y="73414"/>
                    <a:pt x="10460" y="70290"/>
                    <a:pt x="6257" y="64029"/>
                  </a:cubicBezTo>
                  <a:cubicBezTo>
                    <a:pt x="2085" y="57746"/>
                    <a:pt x="0" y="48642"/>
                    <a:pt x="0" y="36730"/>
                  </a:cubicBezTo>
                  <a:cubicBezTo>
                    <a:pt x="0" y="24783"/>
                    <a:pt x="2085" y="15691"/>
                    <a:pt x="6257" y="9431"/>
                  </a:cubicBezTo>
                  <a:cubicBezTo>
                    <a:pt x="10460" y="3148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5" name="Freeform 1064">
              <a:extLst>
                <a:ext uri="{FF2B5EF4-FFF2-40B4-BE49-F238E27FC236}">
                  <a16:creationId xmlns:a16="http://schemas.microsoft.com/office/drawing/2014/main" id="{F3B53357-33AD-F194-E5BB-531E15F8CA17}"/>
                </a:ext>
              </a:extLst>
            </p:cNvPr>
            <p:cNvSpPr/>
            <p:nvPr/>
          </p:nvSpPr>
          <p:spPr>
            <a:xfrm>
              <a:off x="5705688" y="4640155"/>
              <a:ext cx="10001" cy="12040"/>
            </a:xfrm>
            <a:custGeom>
              <a:avLst/>
              <a:gdLst>
                <a:gd name="connsiteX0" fmla="*/ 0 w 10001"/>
                <a:gd name="connsiteY0" fmla="*/ 0 h 12040"/>
                <a:gd name="connsiteX1" fmla="*/ 10001 w 10001"/>
                <a:gd name="connsiteY1" fmla="*/ 0 h 12040"/>
                <a:gd name="connsiteX2" fmla="*/ 10001 w 10001"/>
                <a:gd name="connsiteY2" fmla="*/ 12041 h 12040"/>
                <a:gd name="connsiteX3" fmla="*/ 0 w 10001"/>
                <a:gd name="connsiteY3" fmla="*/ 12041 h 12040"/>
                <a:gd name="connsiteX4" fmla="*/ 0 w 10001"/>
                <a:gd name="connsiteY4" fmla="*/ 0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1" h="12040">
                  <a:moveTo>
                    <a:pt x="0" y="0"/>
                  </a:moveTo>
                  <a:lnTo>
                    <a:pt x="10001" y="0"/>
                  </a:lnTo>
                  <a:lnTo>
                    <a:pt x="10001" y="12041"/>
                  </a:lnTo>
                  <a:lnTo>
                    <a:pt x="0" y="12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6" name="Freeform 1065">
              <a:extLst>
                <a:ext uri="{FF2B5EF4-FFF2-40B4-BE49-F238E27FC236}">
                  <a16:creationId xmlns:a16="http://schemas.microsoft.com/office/drawing/2014/main" id="{246A5EE4-F143-E0E7-77F3-EE3FAEF738BC}"/>
                </a:ext>
              </a:extLst>
            </p:cNvPr>
            <p:cNvSpPr/>
            <p:nvPr/>
          </p:nvSpPr>
          <p:spPr>
            <a:xfrm>
              <a:off x="5733275" y="4580151"/>
              <a:ext cx="44936" cy="72044"/>
            </a:xfrm>
            <a:custGeom>
              <a:avLst/>
              <a:gdLst>
                <a:gd name="connsiteX0" fmla="*/ 11519 w 44936"/>
                <a:gd name="connsiteY0" fmla="*/ 63983 h 72044"/>
                <a:gd name="connsiteX1" fmla="*/ 44936 w 44936"/>
                <a:gd name="connsiteY1" fmla="*/ 63983 h 72044"/>
                <a:gd name="connsiteX2" fmla="*/ 44936 w 44936"/>
                <a:gd name="connsiteY2" fmla="*/ 72045 h 72044"/>
                <a:gd name="connsiteX3" fmla="*/ 0 w 44936"/>
                <a:gd name="connsiteY3" fmla="*/ 72045 h 72044"/>
                <a:gd name="connsiteX4" fmla="*/ 0 w 44936"/>
                <a:gd name="connsiteY4" fmla="*/ 63983 h 72044"/>
                <a:gd name="connsiteX5" fmla="*/ 14837 w 44936"/>
                <a:gd name="connsiteY5" fmla="*/ 48865 h 72044"/>
                <a:gd name="connsiteX6" fmla="*/ 26687 w 44936"/>
                <a:gd name="connsiteY6" fmla="*/ 36590 h 72044"/>
                <a:gd name="connsiteX7" fmla="*/ 33087 w 44936"/>
                <a:gd name="connsiteY7" fmla="*/ 27872 h 72044"/>
                <a:gd name="connsiteX8" fmla="*/ 34934 w 44936"/>
                <a:gd name="connsiteY8" fmla="*/ 20805 h 72044"/>
                <a:gd name="connsiteX9" fmla="*/ 30953 w 44936"/>
                <a:gd name="connsiteY9" fmla="*/ 11608 h 72044"/>
                <a:gd name="connsiteX10" fmla="*/ 20667 w 44936"/>
                <a:gd name="connsiteY10" fmla="*/ 8051 h 72044"/>
                <a:gd name="connsiteX11" fmla="*/ 11140 w 44936"/>
                <a:gd name="connsiteY11" fmla="*/ 9618 h 72044"/>
                <a:gd name="connsiteX12" fmla="*/ 474 w 44936"/>
                <a:gd name="connsiteY12" fmla="*/ 14358 h 72044"/>
                <a:gd name="connsiteX13" fmla="*/ 474 w 44936"/>
                <a:gd name="connsiteY13" fmla="*/ 4692 h 72044"/>
                <a:gd name="connsiteX14" fmla="*/ 11281 w 44936"/>
                <a:gd name="connsiteY14" fmla="*/ 1182 h 72044"/>
                <a:gd name="connsiteX15" fmla="*/ 20477 w 44936"/>
                <a:gd name="connsiteY15" fmla="*/ 0 h 72044"/>
                <a:gd name="connsiteX16" fmla="*/ 38016 w 44936"/>
                <a:gd name="connsiteY16" fmla="*/ 5500 h 72044"/>
                <a:gd name="connsiteX17" fmla="*/ 44557 w 44936"/>
                <a:gd name="connsiteY17" fmla="*/ 20185 h 72044"/>
                <a:gd name="connsiteX18" fmla="*/ 42898 w 44936"/>
                <a:gd name="connsiteY18" fmla="*/ 28481 h 72044"/>
                <a:gd name="connsiteX19" fmla="*/ 36973 w 44936"/>
                <a:gd name="connsiteY19" fmla="*/ 37678 h 72044"/>
                <a:gd name="connsiteX20" fmla="*/ 29436 w 44936"/>
                <a:gd name="connsiteY20" fmla="*/ 45647 h 72044"/>
                <a:gd name="connsiteX21" fmla="*/ 11519 w 44936"/>
                <a:gd name="connsiteY21" fmla="*/ 63983 h 72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4936" h="72044">
                  <a:moveTo>
                    <a:pt x="11519" y="63983"/>
                  </a:moveTo>
                  <a:lnTo>
                    <a:pt x="44936" y="63983"/>
                  </a:lnTo>
                  <a:lnTo>
                    <a:pt x="44936" y="72045"/>
                  </a:lnTo>
                  <a:lnTo>
                    <a:pt x="0" y="72045"/>
                  </a:lnTo>
                  <a:lnTo>
                    <a:pt x="0" y="63983"/>
                  </a:lnTo>
                  <a:cubicBezTo>
                    <a:pt x="3634" y="60227"/>
                    <a:pt x="8580" y="55183"/>
                    <a:pt x="14837" y="48865"/>
                  </a:cubicBezTo>
                  <a:cubicBezTo>
                    <a:pt x="21125" y="42511"/>
                    <a:pt x="25076" y="38427"/>
                    <a:pt x="26687" y="36590"/>
                  </a:cubicBezTo>
                  <a:cubicBezTo>
                    <a:pt x="29752" y="33138"/>
                    <a:pt x="31885" y="30236"/>
                    <a:pt x="33087" y="27872"/>
                  </a:cubicBezTo>
                  <a:cubicBezTo>
                    <a:pt x="34319" y="25474"/>
                    <a:pt x="34934" y="23110"/>
                    <a:pt x="34934" y="20805"/>
                  </a:cubicBezTo>
                  <a:cubicBezTo>
                    <a:pt x="34934" y="17049"/>
                    <a:pt x="33607" y="13983"/>
                    <a:pt x="30953" y="11608"/>
                  </a:cubicBezTo>
                  <a:cubicBezTo>
                    <a:pt x="28330" y="9232"/>
                    <a:pt x="24901" y="8051"/>
                    <a:pt x="20667" y="8051"/>
                  </a:cubicBezTo>
                  <a:cubicBezTo>
                    <a:pt x="17665" y="8051"/>
                    <a:pt x="14490" y="8577"/>
                    <a:pt x="11140" y="9618"/>
                  </a:cubicBezTo>
                  <a:cubicBezTo>
                    <a:pt x="7821" y="10660"/>
                    <a:pt x="4266" y="12240"/>
                    <a:pt x="474" y="14358"/>
                  </a:cubicBezTo>
                  <a:lnTo>
                    <a:pt x="474" y="4692"/>
                  </a:lnTo>
                  <a:cubicBezTo>
                    <a:pt x="4329" y="3136"/>
                    <a:pt x="7931" y="1966"/>
                    <a:pt x="11281" y="1182"/>
                  </a:cubicBezTo>
                  <a:cubicBezTo>
                    <a:pt x="14631" y="398"/>
                    <a:pt x="17696" y="0"/>
                    <a:pt x="20477" y="0"/>
                  </a:cubicBezTo>
                  <a:cubicBezTo>
                    <a:pt x="27808" y="0"/>
                    <a:pt x="33655" y="1837"/>
                    <a:pt x="38016" y="5500"/>
                  </a:cubicBezTo>
                  <a:cubicBezTo>
                    <a:pt x="42377" y="9162"/>
                    <a:pt x="44557" y="14053"/>
                    <a:pt x="44557" y="20185"/>
                  </a:cubicBezTo>
                  <a:cubicBezTo>
                    <a:pt x="44557" y="23098"/>
                    <a:pt x="44004" y="25860"/>
                    <a:pt x="42898" y="28481"/>
                  </a:cubicBezTo>
                  <a:cubicBezTo>
                    <a:pt x="41824" y="31067"/>
                    <a:pt x="39849" y="34133"/>
                    <a:pt x="36973" y="37678"/>
                  </a:cubicBezTo>
                  <a:cubicBezTo>
                    <a:pt x="36183" y="38603"/>
                    <a:pt x="33670" y="41259"/>
                    <a:pt x="29436" y="45647"/>
                  </a:cubicBezTo>
                  <a:cubicBezTo>
                    <a:pt x="25201" y="50011"/>
                    <a:pt x="19229" y="56119"/>
                    <a:pt x="11519" y="63983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7" name="Freeform 1066">
              <a:extLst>
                <a:ext uri="{FF2B5EF4-FFF2-40B4-BE49-F238E27FC236}">
                  <a16:creationId xmlns:a16="http://schemas.microsoft.com/office/drawing/2014/main" id="{43504C53-0FAB-5F96-9642-A1CE3F9E9B84}"/>
                </a:ext>
              </a:extLst>
            </p:cNvPr>
            <p:cNvSpPr/>
            <p:nvPr/>
          </p:nvSpPr>
          <p:spPr>
            <a:xfrm>
              <a:off x="5795418" y="4581426"/>
              <a:ext cx="45788" cy="72138"/>
            </a:xfrm>
            <a:custGeom>
              <a:avLst/>
              <a:gdLst>
                <a:gd name="connsiteX0" fmla="*/ 2986 w 45788"/>
                <a:gd name="connsiteY0" fmla="*/ 0 h 72138"/>
                <a:gd name="connsiteX1" fmla="*/ 40574 w 45788"/>
                <a:gd name="connsiteY1" fmla="*/ 0 h 72138"/>
                <a:gd name="connsiteX2" fmla="*/ 40574 w 45788"/>
                <a:gd name="connsiteY2" fmla="*/ 8062 h 72138"/>
                <a:gd name="connsiteX3" fmla="*/ 11755 w 45788"/>
                <a:gd name="connsiteY3" fmla="*/ 8062 h 72138"/>
                <a:gd name="connsiteX4" fmla="*/ 11755 w 45788"/>
                <a:gd name="connsiteY4" fmla="*/ 25403 h 72138"/>
                <a:gd name="connsiteX5" fmla="*/ 15927 w 45788"/>
                <a:gd name="connsiteY5" fmla="*/ 24362 h 72138"/>
                <a:gd name="connsiteX6" fmla="*/ 20097 w 45788"/>
                <a:gd name="connsiteY6" fmla="*/ 23988 h 72138"/>
                <a:gd name="connsiteX7" fmla="*/ 38868 w 45788"/>
                <a:gd name="connsiteY7" fmla="*/ 30482 h 72138"/>
                <a:gd name="connsiteX8" fmla="*/ 45788 w 45788"/>
                <a:gd name="connsiteY8" fmla="*/ 48069 h 72138"/>
                <a:gd name="connsiteX9" fmla="*/ 38679 w 45788"/>
                <a:gd name="connsiteY9" fmla="*/ 65843 h 72138"/>
                <a:gd name="connsiteX10" fmla="*/ 18628 w 45788"/>
                <a:gd name="connsiteY10" fmla="*/ 72139 h 72138"/>
                <a:gd name="connsiteX11" fmla="*/ 9527 w 45788"/>
                <a:gd name="connsiteY11" fmla="*/ 71390 h 72138"/>
                <a:gd name="connsiteX12" fmla="*/ 0 w 45788"/>
                <a:gd name="connsiteY12" fmla="*/ 69108 h 72138"/>
                <a:gd name="connsiteX13" fmla="*/ 0 w 45788"/>
                <a:gd name="connsiteY13" fmla="*/ 59489 h 72138"/>
                <a:gd name="connsiteX14" fmla="*/ 8816 w 45788"/>
                <a:gd name="connsiteY14" fmla="*/ 62953 h 72138"/>
                <a:gd name="connsiteX15" fmla="*/ 18439 w 45788"/>
                <a:gd name="connsiteY15" fmla="*/ 64088 h 72138"/>
                <a:gd name="connsiteX16" fmla="*/ 31426 w 45788"/>
                <a:gd name="connsiteY16" fmla="*/ 59770 h 72138"/>
                <a:gd name="connsiteX17" fmla="*/ 36214 w 45788"/>
                <a:gd name="connsiteY17" fmla="*/ 48069 h 72138"/>
                <a:gd name="connsiteX18" fmla="*/ 31426 w 45788"/>
                <a:gd name="connsiteY18" fmla="*/ 36356 h 72138"/>
                <a:gd name="connsiteX19" fmla="*/ 18439 w 45788"/>
                <a:gd name="connsiteY19" fmla="*/ 32038 h 72138"/>
                <a:gd name="connsiteX20" fmla="*/ 10759 w 45788"/>
                <a:gd name="connsiteY20" fmla="*/ 32892 h 72138"/>
                <a:gd name="connsiteX21" fmla="*/ 2986 w 45788"/>
                <a:gd name="connsiteY21" fmla="*/ 35549 h 72138"/>
                <a:gd name="connsiteX22" fmla="*/ 2986 w 45788"/>
                <a:gd name="connsiteY22" fmla="*/ 0 h 7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788" h="72138">
                  <a:moveTo>
                    <a:pt x="2986" y="0"/>
                  </a:moveTo>
                  <a:lnTo>
                    <a:pt x="40574" y="0"/>
                  </a:lnTo>
                  <a:lnTo>
                    <a:pt x="40574" y="8062"/>
                  </a:lnTo>
                  <a:lnTo>
                    <a:pt x="11755" y="8062"/>
                  </a:lnTo>
                  <a:lnTo>
                    <a:pt x="11755" y="25403"/>
                  </a:lnTo>
                  <a:cubicBezTo>
                    <a:pt x="13145" y="24936"/>
                    <a:pt x="14535" y="24584"/>
                    <a:pt x="15927" y="24362"/>
                  </a:cubicBezTo>
                  <a:cubicBezTo>
                    <a:pt x="17317" y="24116"/>
                    <a:pt x="18707" y="23988"/>
                    <a:pt x="20097" y="23988"/>
                  </a:cubicBezTo>
                  <a:cubicBezTo>
                    <a:pt x="27998" y="23988"/>
                    <a:pt x="34254" y="26152"/>
                    <a:pt x="38868" y="30482"/>
                  </a:cubicBezTo>
                  <a:cubicBezTo>
                    <a:pt x="43482" y="34811"/>
                    <a:pt x="45788" y="40674"/>
                    <a:pt x="45788" y="48069"/>
                  </a:cubicBezTo>
                  <a:cubicBezTo>
                    <a:pt x="45788" y="55686"/>
                    <a:pt x="43419" y="61607"/>
                    <a:pt x="38679" y="65843"/>
                  </a:cubicBezTo>
                  <a:cubicBezTo>
                    <a:pt x="33938" y="70044"/>
                    <a:pt x="27256" y="72139"/>
                    <a:pt x="18628" y="72139"/>
                  </a:cubicBezTo>
                  <a:cubicBezTo>
                    <a:pt x="15657" y="72139"/>
                    <a:pt x="12625" y="71893"/>
                    <a:pt x="9527" y="71390"/>
                  </a:cubicBezTo>
                  <a:cubicBezTo>
                    <a:pt x="6463" y="70887"/>
                    <a:pt x="3287" y="70126"/>
                    <a:pt x="0" y="69108"/>
                  </a:cubicBezTo>
                  <a:lnTo>
                    <a:pt x="0" y="59489"/>
                  </a:lnTo>
                  <a:cubicBezTo>
                    <a:pt x="2843" y="61034"/>
                    <a:pt x="5782" y="62192"/>
                    <a:pt x="8816" y="62953"/>
                  </a:cubicBezTo>
                  <a:cubicBezTo>
                    <a:pt x="11850" y="63714"/>
                    <a:pt x="15057" y="64088"/>
                    <a:pt x="18439" y="64088"/>
                  </a:cubicBezTo>
                  <a:cubicBezTo>
                    <a:pt x="23906" y="64088"/>
                    <a:pt x="28235" y="62649"/>
                    <a:pt x="31426" y="59770"/>
                  </a:cubicBezTo>
                  <a:cubicBezTo>
                    <a:pt x="34618" y="56903"/>
                    <a:pt x="36214" y="52995"/>
                    <a:pt x="36214" y="48069"/>
                  </a:cubicBezTo>
                  <a:cubicBezTo>
                    <a:pt x="36214" y="43143"/>
                    <a:pt x="34618" y="39234"/>
                    <a:pt x="31426" y="36356"/>
                  </a:cubicBezTo>
                  <a:cubicBezTo>
                    <a:pt x="28235" y="33477"/>
                    <a:pt x="23906" y="32038"/>
                    <a:pt x="18439" y="32038"/>
                  </a:cubicBezTo>
                  <a:cubicBezTo>
                    <a:pt x="15879" y="32038"/>
                    <a:pt x="13318" y="32319"/>
                    <a:pt x="10759" y="32892"/>
                  </a:cubicBezTo>
                  <a:cubicBezTo>
                    <a:pt x="8231" y="33466"/>
                    <a:pt x="5640" y="34343"/>
                    <a:pt x="2986" y="35549"/>
                  </a:cubicBezTo>
                  <a:lnTo>
                    <a:pt x="2986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8" name="Freeform 1067">
              <a:extLst>
                <a:ext uri="{FF2B5EF4-FFF2-40B4-BE49-F238E27FC236}">
                  <a16:creationId xmlns:a16="http://schemas.microsoft.com/office/drawing/2014/main" id="{45CB994C-AFDA-311E-4C2B-D4FFD278B38C}"/>
                </a:ext>
              </a:extLst>
            </p:cNvPr>
            <p:cNvSpPr/>
            <p:nvPr/>
          </p:nvSpPr>
          <p:spPr>
            <a:xfrm>
              <a:off x="6192848" y="4580151"/>
              <a:ext cx="48911" cy="73413"/>
            </a:xfrm>
            <a:custGeom>
              <a:avLst/>
              <a:gdLst>
                <a:gd name="connsiteX0" fmla="*/ 24456 w 48911"/>
                <a:gd name="connsiteY0" fmla="*/ 7582 h 73413"/>
                <a:gd name="connsiteX1" fmla="*/ 13316 w 48911"/>
                <a:gd name="connsiteY1" fmla="*/ 14884 h 73413"/>
                <a:gd name="connsiteX2" fmla="*/ 9618 w 48911"/>
                <a:gd name="connsiteY2" fmla="*/ 36730 h 73413"/>
                <a:gd name="connsiteX3" fmla="*/ 13316 w 48911"/>
                <a:gd name="connsiteY3" fmla="*/ 58588 h 73413"/>
                <a:gd name="connsiteX4" fmla="*/ 24456 w 48911"/>
                <a:gd name="connsiteY4" fmla="*/ 65832 h 73413"/>
                <a:gd name="connsiteX5" fmla="*/ 35595 w 48911"/>
                <a:gd name="connsiteY5" fmla="*/ 58588 h 73413"/>
                <a:gd name="connsiteX6" fmla="*/ 39340 w 48911"/>
                <a:gd name="connsiteY6" fmla="*/ 36730 h 73413"/>
                <a:gd name="connsiteX7" fmla="*/ 35595 w 48911"/>
                <a:gd name="connsiteY7" fmla="*/ 14884 h 73413"/>
                <a:gd name="connsiteX8" fmla="*/ 24456 w 48911"/>
                <a:gd name="connsiteY8" fmla="*/ 7582 h 73413"/>
                <a:gd name="connsiteX9" fmla="*/ 24456 w 48911"/>
                <a:gd name="connsiteY9" fmla="*/ 0 h 73413"/>
                <a:gd name="connsiteX10" fmla="*/ 42616 w 48911"/>
                <a:gd name="connsiteY10" fmla="*/ 9431 h 73413"/>
                <a:gd name="connsiteX11" fmla="*/ 48911 w 48911"/>
                <a:gd name="connsiteY11" fmla="*/ 36730 h 73413"/>
                <a:gd name="connsiteX12" fmla="*/ 42616 w 48911"/>
                <a:gd name="connsiteY12" fmla="*/ 64029 h 73413"/>
                <a:gd name="connsiteX13" fmla="*/ 24456 w 48911"/>
                <a:gd name="connsiteY13" fmla="*/ 73414 h 73413"/>
                <a:gd name="connsiteX14" fmla="*/ 6260 w 48911"/>
                <a:gd name="connsiteY14" fmla="*/ 64029 h 73413"/>
                <a:gd name="connsiteX15" fmla="*/ 0 w 48911"/>
                <a:gd name="connsiteY15" fmla="*/ 36730 h 73413"/>
                <a:gd name="connsiteX16" fmla="*/ 6260 w 48911"/>
                <a:gd name="connsiteY16" fmla="*/ 9431 h 73413"/>
                <a:gd name="connsiteX17" fmla="*/ 24456 w 48911"/>
                <a:gd name="connsiteY17" fmla="*/ 0 h 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1" h="73413">
                  <a:moveTo>
                    <a:pt x="24456" y="7582"/>
                  </a:moveTo>
                  <a:cubicBezTo>
                    <a:pt x="19529" y="7582"/>
                    <a:pt x="15808" y="10016"/>
                    <a:pt x="13316" y="14884"/>
                  </a:cubicBezTo>
                  <a:cubicBezTo>
                    <a:pt x="10847" y="19717"/>
                    <a:pt x="9618" y="26995"/>
                    <a:pt x="9618" y="36730"/>
                  </a:cubicBezTo>
                  <a:cubicBezTo>
                    <a:pt x="9618" y="46431"/>
                    <a:pt x="10847" y="53721"/>
                    <a:pt x="13316" y="58588"/>
                  </a:cubicBezTo>
                  <a:cubicBezTo>
                    <a:pt x="15808" y="63421"/>
                    <a:pt x="19529" y="65832"/>
                    <a:pt x="24456" y="65832"/>
                  </a:cubicBezTo>
                  <a:cubicBezTo>
                    <a:pt x="29417" y="65832"/>
                    <a:pt x="33126" y="63421"/>
                    <a:pt x="35595" y="58588"/>
                  </a:cubicBezTo>
                  <a:cubicBezTo>
                    <a:pt x="38088" y="53721"/>
                    <a:pt x="39340" y="46431"/>
                    <a:pt x="39340" y="36730"/>
                  </a:cubicBezTo>
                  <a:cubicBezTo>
                    <a:pt x="39340" y="26995"/>
                    <a:pt x="38088" y="19717"/>
                    <a:pt x="35595" y="14884"/>
                  </a:cubicBezTo>
                  <a:cubicBezTo>
                    <a:pt x="33126" y="10016"/>
                    <a:pt x="29417" y="7582"/>
                    <a:pt x="24456" y="7582"/>
                  </a:cubicBezTo>
                  <a:moveTo>
                    <a:pt x="24456" y="0"/>
                  </a:moveTo>
                  <a:cubicBezTo>
                    <a:pt x="32389" y="0"/>
                    <a:pt x="38439" y="3148"/>
                    <a:pt x="42616" y="9431"/>
                  </a:cubicBezTo>
                  <a:cubicBezTo>
                    <a:pt x="46817" y="15691"/>
                    <a:pt x="48911" y="24783"/>
                    <a:pt x="48911" y="36730"/>
                  </a:cubicBezTo>
                  <a:cubicBezTo>
                    <a:pt x="48911" y="48642"/>
                    <a:pt x="46817" y="57746"/>
                    <a:pt x="42616" y="64029"/>
                  </a:cubicBezTo>
                  <a:cubicBezTo>
                    <a:pt x="38439" y="70290"/>
                    <a:pt x="32389" y="73414"/>
                    <a:pt x="24456" y="73414"/>
                  </a:cubicBezTo>
                  <a:cubicBezTo>
                    <a:pt x="16522" y="73414"/>
                    <a:pt x="10461" y="70290"/>
                    <a:pt x="6260" y="64029"/>
                  </a:cubicBezTo>
                  <a:cubicBezTo>
                    <a:pt x="2083" y="57746"/>
                    <a:pt x="0" y="48642"/>
                    <a:pt x="0" y="36730"/>
                  </a:cubicBezTo>
                  <a:cubicBezTo>
                    <a:pt x="0" y="24783"/>
                    <a:pt x="2083" y="15691"/>
                    <a:pt x="6260" y="9431"/>
                  </a:cubicBezTo>
                  <a:cubicBezTo>
                    <a:pt x="10461" y="3148"/>
                    <a:pt x="16522" y="0"/>
                    <a:pt x="24456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9" name="Freeform 1068">
              <a:extLst>
                <a:ext uri="{FF2B5EF4-FFF2-40B4-BE49-F238E27FC236}">
                  <a16:creationId xmlns:a16="http://schemas.microsoft.com/office/drawing/2014/main" id="{566C1931-90B8-F203-5B8F-AA05175D5BEF}"/>
                </a:ext>
              </a:extLst>
            </p:cNvPr>
            <p:cNvSpPr/>
            <p:nvPr/>
          </p:nvSpPr>
          <p:spPr>
            <a:xfrm>
              <a:off x="6258586" y="4640155"/>
              <a:ext cx="10004" cy="12040"/>
            </a:xfrm>
            <a:custGeom>
              <a:avLst/>
              <a:gdLst>
                <a:gd name="connsiteX0" fmla="*/ 0 w 10004"/>
                <a:gd name="connsiteY0" fmla="*/ 0 h 12040"/>
                <a:gd name="connsiteX1" fmla="*/ 10005 w 10004"/>
                <a:gd name="connsiteY1" fmla="*/ 0 h 12040"/>
                <a:gd name="connsiteX2" fmla="*/ 10005 w 10004"/>
                <a:gd name="connsiteY2" fmla="*/ 12041 h 12040"/>
                <a:gd name="connsiteX3" fmla="*/ 0 w 10004"/>
                <a:gd name="connsiteY3" fmla="*/ 12041 h 12040"/>
                <a:gd name="connsiteX4" fmla="*/ 0 w 10004"/>
                <a:gd name="connsiteY4" fmla="*/ 0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4" h="12040">
                  <a:moveTo>
                    <a:pt x="0" y="0"/>
                  </a:moveTo>
                  <a:lnTo>
                    <a:pt x="10005" y="0"/>
                  </a:lnTo>
                  <a:lnTo>
                    <a:pt x="10005" y="12041"/>
                  </a:lnTo>
                  <a:lnTo>
                    <a:pt x="0" y="12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0" name="Freeform 1069">
              <a:extLst>
                <a:ext uri="{FF2B5EF4-FFF2-40B4-BE49-F238E27FC236}">
                  <a16:creationId xmlns:a16="http://schemas.microsoft.com/office/drawing/2014/main" id="{CD5FA04F-993A-C60C-D9FF-48E72CF96BD7}"/>
                </a:ext>
              </a:extLst>
            </p:cNvPr>
            <p:cNvSpPr/>
            <p:nvPr/>
          </p:nvSpPr>
          <p:spPr>
            <a:xfrm>
              <a:off x="6286552" y="4581426"/>
              <a:ext cx="45798" cy="72138"/>
            </a:xfrm>
            <a:custGeom>
              <a:avLst/>
              <a:gdLst>
                <a:gd name="connsiteX0" fmla="*/ 2995 w 45798"/>
                <a:gd name="connsiteY0" fmla="*/ 0 h 72138"/>
                <a:gd name="connsiteX1" fmla="*/ 40580 w 45798"/>
                <a:gd name="connsiteY1" fmla="*/ 0 h 72138"/>
                <a:gd name="connsiteX2" fmla="*/ 40580 w 45798"/>
                <a:gd name="connsiteY2" fmla="*/ 8062 h 72138"/>
                <a:gd name="connsiteX3" fmla="*/ 11760 w 45798"/>
                <a:gd name="connsiteY3" fmla="*/ 8062 h 72138"/>
                <a:gd name="connsiteX4" fmla="*/ 11760 w 45798"/>
                <a:gd name="connsiteY4" fmla="*/ 25403 h 72138"/>
                <a:gd name="connsiteX5" fmla="*/ 15937 w 45798"/>
                <a:gd name="connsiteY5" fmla="*/ 24362 h 72138"/>
                <a:gd name="connsiteX6" fmla="*/ 20103 w 45798"/>
                <a:gd name="connsiteY6" fmla="*/ 23988 h 72138"/>
                <a:gd name="connsiteX7" fmla="*/ 38872 w 45798"/>
                <a:gd name="connsiteY7" fmla="*/ 30482 h 72138"/>
                <a:gd name="connsiteX8" fmla="*/ 45799 w 45798"/>
                <a:gd name="connsiteY8" fmla="*/ 48069 h 72138"/>
                <a:gd name="connsiteX9" fmla="*/ 38684 w 45798"/>
                <a:gd name="connsiteY9" fmla="*/ 65843 h 72138"/>
                <a:gd name="connsiteX10" fmla="*/ 18629 w 45798"/>
                <a:gd name="connsiteY10" fmla="*/ 72139 h 72138"/>
                <a:gd name="connsiteX11" fmla="*/ 9537 w 45798"/>
                <a:gd name="connsiteY11" fmla="*/ 71390 h 72138"/>
                <a:gd name="connsiteX12" fmla="*/ 0 w 45798"/>
                <a:gd name="connsiteY12" fmla="*/ 69108 h 72138"/>
                <a:gd name="connsiteX13" fmla="*/ 0 w 45798"/>
                <a:gd name="connsiteY13" fmla="*/ 59489 h 72138"/>
                <a:gd name="connsiteX14" fmla="*/ 8823 w 45798"/>
                <a:gd name="connsiteY14" fmla="*/ 62953 h 72138"/>
                <a:gd name="connsiteX15" fmla="*/ 18441 w 45798"/>
                <a:gd name="connsiteY15" fmla="*/ 64088 h 72138"/>
                <a:gd name="connsiteX16" fmla="*/ 31430 w 45798"/>
                <a:gd name="connsiteY16" fmla="*/ 59770 h 72138"/>
                <a:gd name="connsiteX17" fmla="*/ 36215 w 45798"/>
                <a:gd name="connsiteY17" fmla="*/ 48069 h 72138"/>
                <a:gd name="connsiteX18" fmla="*/ 31430 w 45798"/>
                <a:gd name="connsiteY18" fmla="*/ 36356 h 72138"/>
                <a:gd name="connsiteX19" fmla="*/ 18441 w 45798"/>
                <a:gd name="connsiteY19" fmla="*/ 32038 h 72138"/>
                <a:gd name="connsiteX20" fmla="*/ 10765 w 45798"/>
                <a:gd name="connsiteY20" fmla="*/ 32892 h 72138"/>
                <a:gd name="connsiteX21" fmla="*/ 2995 w 45798"/>
                <a:gd name="connsiteY21" fmla="*/ 35549 h 72138"/>
                <a:gd name="connsiteX22" fmla="*/ 2995 w 45798"/>
                <a:gd name="connsiteY22" fmla="*/ 0 h 7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798" h="72138">
                  <a:moveTo>
                    <a:pt x="2995" y="0"/>
                  </a:moveTo>
                  <a:lnTo>
                    <a:pt x="40580" y="0"/>
                  </a:lnTo>
                  <a:lnTo>
                    <a:pt x="40580" y="8062"/>
                  </a:lnTo>
                  <a:lnTo>
                    <a:pt x="11760" y="8062"/>
                  </a:lnTo>
                  <a:lnTo>
                    <a:pt x="11760" y="25403"/>
                  </a:lnTo>
                  <a:cubicBezTo>
                    <a:pt x="13152" y="24936"/>
                    <a:pt x="14545" y="24584"/>
                    <a:pt x="15937" y="24362"/>
                  </a:cubicBezTo>
                  <a:cubicBezTo>
                    <a:pt x="17330" y="24116"/>
                    <a:pt x="18710" y="23988"/>
                    <a:pt x="20103" y="23988"/>
                  </a:cubicBezTo>
                  <a:cubicBezTo>
                    <a:pt x="28001" y="23988"/>
                    <a:pt x="34261" y="26152"/>
                    <a:pt x="38872" y="30482"/>
                  </a:cubicBezTo>
                  <a:cubicBezTo>
                    <a:pt x="43494" y="34811"/>
                    <a:pt x="45799" y="40674"/>
                    <a:pt x="45799" y="48069"/>
                  </a:cubicBezTo>
                  <a:cubicBezTo>
                    <a:pt x="45799" y="55686"/>
                    <a:pt x="43423" y="61607"/>
                    <a:pt x="38684" y="65843"/>
                  </a:cubicBezTo>
                  <a:cubicBezTo>
                    <a:pt x="33945" y="70044"/>
                    <a:pt x="27252" y="72139"/>
                    <a:pt x="18629" y="72139"/>
                  </a:cubicBezTo>
                  <a:cubicBezTo>
                    <a:pt x="15668" y="72139"/>
                    <a:pt x="12637" y="71893"/>
                    <a:pt x="9537" y="71390"/>
                  </a:cubicBezTo>
                  <a:cubicBezTo>
                    <a:pt x="6471" y="70887"/>
                    <a:pt x="3288" y="70126"/>
                    <a:pt x="0" y="69108"/>
                  </a:cubicBezTo>
                  <a:lnTo>
                    <a:pt x="0" y="59489"/>
                  </a:lnTo>
                  <a:cubicBezTo>
                    <a:pt x="2843" y="61034"/>
                    <a:pt x="5792" y="62192"/>
                    <a:pt x="8823" y="62953"/>
                  </a:cubicBezTo>
                  <a:cubicBezTo>
                    <a:pt x="11853" y="63714"/>
                    <a:pt x="15060" y="64088"/>
                    <a:pt x="18441" y="64088"/>
                  </a:cubicBezTo>
                  <a:cubicBezTo>
                    <a:pt x="23906" y="64088"/>
                    <a:pt x="28235" y="62649"/>
                    <a:pt x="31430" y="59770"/>
                  </a:cubicBezTo>
                  <a:cubicBezTo>
                    <a:pt x="34624" y="56903"/>
                    <a:pt x="36215" y="52995"/>
                    <a:pt x="36215" y="48069"/>
                  </a:cubicBezTo>
                  <a:cubicBezTo>
                    <a:pt x="36215" y="43143"/>
                    <a:pt x="34624" y="39234"/>
                    <a:pt x="31430" y="36356"/>
                  </a:cubicBezTo>
                  <a:cubicBezTo>
                    <a:pt x="28235" y="33477"/>
                    <a:pt x="23906" y="32038"/>
                    <a:pt x="18441" y="32038"/>
                  </a:cubicBezTo>
                  <a:cubicBezTo>
                    <a:pt x="15879" y="32038"/>
                    <a:pt x="13328" y="32319"/>
                    <a:pt x="10765" y="32892"/>
                  </a:cubicBezTo>
                  <a:cubicBezTo>
                    <a:pt x="8238" y="33466"/>
                    <a:pt x="5652" y="34343"/>
                    <a:pt x="2995" y="35549"/>
                  </a:cubicBezTo>
                  <a:lnTo>
                    <a:pt x="2995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1" name="Freeform 1070">
              <a:extLst>
                <a:ext uri="{FF2B5EF4-FFF2-40B4-BE49-F238E27FC236}">
                  <a16:creationId xmlns:a16="http://schemas.microsoft.com/office/drawing/2014/main" id="{E5959B08-7DFE-34BE-75FC-84B9364B3A0C}"/>
                </a:ext>
              </a:extLst>
            </p:cNvPr>
            <p:cNvSpPr/>
            <p:nvPr/>
          </p:nvSpPr>
          <p:spPr>
            <a:xfrm>
              <a:off x="6347235" y="4580151"/>
              <a:ext cx="48911" cy="73413"/>
            </a:xfrm>
            <a:custGeom>
              <a:avLst/>
              <a:gdLst>
                <a:gd name="connsiteX0" fmla="*/ 24456 w 48911"/>
                <a:gd name="connsiteY0" fmla="*/ 7582 h 73413"/>
                <a:gd name="connsiteX1" fmla="*/ 13316 w 48911"/>
                <a:gd name="connsiteY1" fmla="*/ 14884 h 73413"/>
                <a:gd name="connsiteX2" fmla="*/ 9618 w 48911"/>
                <a:gd name="connsiteY2" fmla="*/ 36730 h 73413"/>
                <a:gd name="connsiteX3" fmla="*/ 13316 w 48911"/>
                <a:gd name="connsiteY3" fmla="*/ 58588 h 73413"/>
                <a:gd name="connsiteX4" fmla="*/ 24456 w 48911"/>
                <a:gd name="connsiteY4" fmla="*/ 65832 h 73413"/>
                <a:gd name="connsiteX5" fmla="*/ 35595 w 48911"/>
                <a:gd name="connsiteY5" fmla="*/ 58588 h 73413"/>
                <a:gd name="connsiteX6" fmla="*/ 39340 w 48911"/>
                <a:gd name="connsiteY6" fmla="*/ 36730 h 73413"/>
                <a:gd name="connsiteX7" fmla="*/ 35595 w 48911"/>
                <a:gd name="connsiteY7" fmla="*/ 14884 h 73413"/>
                <a:gd name="connsiteX8" fmla="*/ 24456 w 48911"/>
                <a:gd name="connsiteY8" fmla="*/ 7582 h 73413"/>
                <a:gd name="connsiteX9" fmla="*/ 24456 w 48911"/>
                <a:gd name="connsiteY9" fmla="*/ 0 h 73413"/>
                <a:gd name="connsiteX10" fmla="*/ 42604 w 48911"/>
                <a:gd name="connsiteY10" fmla="*/ 9431 h 73413"/>
                <a:gd name="connsiteX11" fmla="*/ 48911 w 48911"/>
                <a:gd name="connsiteY11" fmla="*/ 36730 h 73413"/>
                <a:gd name="connsiteX12" fmla="*/ 42604 w 48911"/>
                <a:gd name="connsiteY12" fmla="*/ 64029 h 73413"/>
                <a:gd name="connsiteX13" fmla="*/ 24456 w 48911"/>
                <a:gd name="connsiteY13" fmla="*/ 73414 h 73413"/>
                <a:gd name="connsiteX14" fmla="*/ 6248 w 48911"/>
                <a:gd name="connsiteY14" fmla="*/ 64029 h 73413"/>
                <a:gd name="connsiteX15" fmla="*/ 0 w 48911"/>
                <a:gd name="connsiteY15" fmla="*/ 36730 h 73413"/>
                <a:gd name="connsiteX16" fmla="*/ 6248 w 48911"/>
                <a:gd name="connsiteY16" fmla="*/ 9431 h 73413"/>
                <a:gd name="connsiteX17" fmla="*/ 24456 w 48911"/>
                <a:gd name="connsiteY17" fmla="*/ 0 h 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1" h="73413">
                  <a:moveTo>
                    <a:pt x="24456" y="7582"/>
                  </a:moveTo>
                  <a:cubicBezTo>
                    <a:pt x="19529" y="7582"/>
                    <a:pt x="15808" y="10016"/>
                    <a:pt x="13316" y="14884"/>
                  </a:cubicBezTo>
                  <a:cubicBezTo>
                    <a:pt x="10847" y="19717"/>
                    <a:pt x="9618" y="26995"/>
                    <a:pt x="9618" y="36730"/>
                  </a:cubicBezTo>
                  <a:cubicBezTo>
                    <a:pt x="9618" y="46431"/>
                    <a:pt x="10847" y="53721"/>
                    <a:pt x="13316" y="58588"/>
                  </a:cubicBezTo>
                  <a:cubicBezTo>
                    <a:pt x="15808" y="63421"/>
                    <a:pt x="19529" y="65832"/>
                    <a:pt x="24456" y="65832"/>
                  </a:cubicBezTo>
                  <a:cubicBezTo>
                    <a:pt x="29417" y="65832"/>
                    <a:pt x="33126" y="63421"/>
                    <a:pt x="35595" y="58588"/>
                  </a:cubicBezTo>
                  <a:cubicBezTo>
                    <a:pt x="38088" y="53721"/>
                    <a:pt x="39340" y="46431"/>
                    <a:pt x="39340" y="36730"/>
                  </a:cubicBezTo>
                  <a:cubicBezTo>
                    <a:pt x="39340" y="26995"/>
                    <a:pt x="38088" y="19717"/>
                    <a:pt x="35595" y="14884"/>
                  </a:cubicBezTo>
                  <a:cubicBezTo>
                    <a:pt x="33126" y="10016"/>
                    <a:pt x="29417" y="7582"/>
                    <a:pt x="24456" y="7582"/>
                  </a:cubicBezTo>
                  <a:moveTo>
                    <a:pt x="24456" y="0"/>
                  </a:moveTo>
                  <a:cubicBezTo>
                    <a:pt x="32389" y="0"/>
                    <a:pt x="38439" y="3148"/>
                    <a:pt x="42604" y="9431"/>
                  </a:cubicBezTo>
                  <a:cubicBezTo>
                    <a:pt x="46805" y="15691"/>
                    <a:pt x="48911" y="24783"/>
                    <a:pt x="48911" y="36730"/>
                  </a:cubicBezTo>
                  <a:cubicBezTo>
                    <a:pt x="48911" y="48642"/>
                    <a:pt x="46805" y="57746"/>
                    <a:pt x="42604" y="64029"/>
                  </a:cubicBezTo>
                  <a:cubicBezTo>
                    <a:pt x="38439" y="70290"/>
                    <a:pt x="32389" y="73414"/>
                    <a:pt x="24456" y="73414"/>
                  </a:cubicBezTo>
                  <a:cubicBezTo>
                    <a:pt x="16522" y="73414"/>
                    <a:pt x="10449" y="70290"/>
                    <a:pt x="6248" y="64029"/>
                  </a:cubicBezTo>
                  <a:cubicBezTo>
                    <a:pt x="2083" y="57746"/>
                    <a:pt x="0" y="48642"/>
                    <a:pt x="0" y="36730"/>
                  </a:cubicBezTo>
                  <a:cubicBezTo>
                    <a:pt x="0" y="24783"/>
                    <a:pt x="2083" y="15691"/>
                    <a:pt x="6248" y="9431"/>
                  </a:cubicBezTo>
                  <a:cubicBezTo>
                    <a:pt x="10449" y="3148"/>
                    <a:pt x="16522" y="0"/>
                    <a:pt x="24456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2" name="Freeform 1071">
              <a:extLst>
                <a:ext uri="{FF2B5EF4-FFF2-40B4-BE49-F238E27FC236}">
                  <a16:creationId xmlns:a16="http://schemas.microsoft.com/office/drawing/2014/main" id="{4F3F5B12-BC96-A1E0-AB3B-2314A922E149}"/>
                </a:ext>
              </a:extLst>
            </p:cNvPr>
            <p:cNvSpPr/>
            <p:nvPr/>
          </p:nvSpPr>
          <p:spPr>
            <a:xfrm>
              <a:off x="6747782" y="4580151"/>
              <a:ext cx="48923" cy="73413"/>
            </a:xfrm>
            <a:custGeom>
              <a:avLst/>
              <a:gdLst>
                <a:gd name="connsiteX0" fmla="*/ 24467 w 48923"/>
                <a:gd name="connsiteY0" fmla="*/ 7582 h 73413"/>
                <a:gd name="connsiteX1" fmla="*/ 13328 w 48923"/>
                <a:gd name="connsiteY1" fmla="*/ 14884 h 73413"/>
                <a:gd name="connsiteX2" fmla="*/ 9630 w 48923"/>
                <a:gd name="connsiteY2" fmla="*/ 36730 h 73413"/>
                <a:gd name="connsiteX3" fmla="*/ 13328 w 48923"/>
                <a:gd name="connsiteY3" fmla="*/ 58588 h 73413"/>
                <a:gd name="connsiteX4" fmla="*/ 24467 w 48923"/>
                <a:gd name="connsiteY4" fmla="*/ 65832 h 73413"/>
                <a:gd name="connsiteX5" fmla="*/ 35607 w 48923"/>
                <a:gd name="connsiteY5" fmla="*/ 58588 h 73413"/>
                <a:gd name="connsiteX6" fmla="*/ 39351 w 48923"/>
                <a:gd name="connsiteY6" fmla="*/ 36730 h 73413"/>
                <a:gd name="connsiteX7" fmla="*/ 35607 w 48923"/>
                <a:gd name="connsiteY7" fmla="*/ 14884 h 73413"/>
                <a:gd name="connsiteX8" fmla="*/ 24467 w 48923"/>
                <a:gd name="connsiteY8" fmla="*/ 7582 h 73413"/>
                <a:gd name="connsiteX9" fmla="*/ 24467 w 48923"/>
                <a:gd name="connsiteY9" fmla="*/ 0 h 73413"/>
                <a:gd name="connsiteX10" fmla="*/ 42616 w 48923"/>
                <a:gd name="connsiteY10" fmla="*/ 9431 h 73413"/>
                <a:gd name="connsiteX11" fmla="*/ 48923 w 48923"/>
                <a:gd name="connsiteY11" fmla="*/ 36730 h 73413"/>
                <a:gd name="connsiteX12" fmla="*/ 42616 w 48923"/>
                <a:gd name="connsiteY12" fmla="*/ 64029 h 73413"/>
                <a:gd name="connsiteX13" fmla="*/ 24467 w 48923"/>
                <a:gd name="connsiteY13" fmla="*/ 73414 h 73413"/>
                <a:gd name="connsiteX14" fmla="*/ 6260 w 48923"/>
                <a:gd name="connsiteY14" fmla="*/ 64029 h 73413"/>
                <a:gd name="connsiteX15" fmla="*/ 0 w 48923"/>
                <a:gd name="connsiteY15" fmla="*/ 36730 h 73413"/>
                <a:gd name="connsiteX16" fmla="*/ 6260 w 48923"/>
                <a:gd name="connsiteY16" fmla="*/ 9431 h 73413"/>
                <a:gd name="connsiteX17" fmla="*/ 24467 w 48923"/>
                <a:gd name="connsiteY17" fmla="*/ 0 h 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23" h="73413">
                  <a:moveTo>
                    <a:pt x="24467" y="7582"/>
                  </a:moveTo>
                  <a:cubicBezTo>
                    <a:pt x="19541" y="7582"/>
                    <a:pt x="15820" y="10016"/>
                    <a:pt x="13328" y="14884"/>
                  </a:cubicBezTo>
                  <a:cubicBezTo>
                    <a:pt x="10859" y="19717"/>
                    <a:pt x="9630" y="26995"/>
                    <a:pt x="9630" y="36730"/>
                  </a:cubicBezTo>
                  <a:cubicBezTo>
                    <a:pt x="9630" y="46431"/>
                    <a:pt x="10859" y="53721"/>
                    <a:pt x="13328" y="58588"/>
                  </a:cubicBezTo>
                  <a:cubicBezTo>
                    <a:pt x="15820" y="63421"/>
                    <a:pt x="19541" y="65832"/>
                    <a:pt x="24467" y="65832"/>
                  </a:cubicBezTo>
                  <a:cubicBezTo>
                    <a:pt x="29429" y="65832"/>
                    <a:pt x="33138" y="63421"/>
                    <a:pt x="35607" y="58588"/>
                  </a:cubicBezTo>
                  <a:cubicBezTo>
                    <a:pt x="38099" y="53721"/>
                    <a:pt x="39351" y="46431"/>
                    <a:pt x="39351" y="36730"/>
                  </a:cubicBezTo>
                  <a:cubicBezTo>
                    <a:pt x="39351" y="26995"/>
                    <a:pt x="38099" y="19717"/>
                    <a:pt x="35607" y="14884"/>
                  </a:cubicBezTo>
                  <a:cubicBezTo>
                    <a:pt x="33138" y="10016"/>
                    <a:pt x="29429" y="7582"/>
                    <a:pt x="24467" y="7582"/>
                  </a:cubicBezTo>
                  <a:moveTo>
                    <a:pt x="24467" y="0"/>
                  </a:moveTo>
                  <a:cubicBezTo>
                    <a:pt x="32389" y="0"/>
                    <a:pt x="38439" y="3148"/>
                    <a:pt x="42616" y="9431"/>
                  </a:cubicBezTo>
                  <a:cubicBezTo>
                    <a:pt x="46817" y="15691"/>
                    <a:pt x="48923" y="24783"/>
                    <a:pt x="48923" y="36730"/>
                  </a:cubicBezTo>
                  <a:cubicBezTo>
                    <a:pt x="48923" y="48642"/>
                    <a:pt x="46817" y="57746"/>
                    <a:pt x="42616" y="64029"/>
                  </a:cubicBezTo>
                  <a:cubicBezTo>
                    <a:pt x="38439" y="70290"/>
                    <a:pt x="32389" y="73414"/>
                    <a:pt x="24467" y="73414"/>
                  </a:cubicBezTo>
                  <a:cubicBezTo>
                    <a:pt x="16534" y="73414"/>
                    <a:pt x="10461" y="70290"/>
                    <a:pt x="6260" y="64029"/>
                  </a:cubicBezTo>
                  <a:cubicBezTo>
                    <a:pt x="2083" y="57746"/>
                    <a:pt x="0" y="48642"/>
                    <a:pt x="0" y="36730"/>
                  </a:cubicBezTo>
                  <a:cubicBezTo>
                    <a:pt x="0" y="24783"/>
                    <a:pt x="2083" y="15691"/>
                    <a:pt x="6260" y="9431"/>
                  </a:cubicBezTo>
                  <a:cubicBezTo>
                    <a:pt x="10461" y="3148"/>
                    <a:pt x="16534" y="0"/>
                    <a:pt x="24467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3" name="Freeform 1072">
              <a:extLst>
                <a:ext uri="{FF2B5EF4-FFF2-40B4-BE49-F238E27FC236}">
                  <a16:creationId xmlns:a16="http://schemas.microsoft.com/office/drawing/2014/main" id="{0403B0F8-EA53-B5CE-7ED3-0CD1EAEED645}"/>
                </a:ext>
              </a:extLst>
            </p:cNvPr>
            <p:cNvSpPr/>
            <p:nvPr/>
          </p:nvSpPr>
          <p:spPr>
            <a:xfrm>
              <a:off x="6813531" y="4640155"/>
              <a:ext cx="10004" cy="12040"/>
            </a:xfrm>
            <a:custGeom>
              <a:avLst/>
              <a:gdLst>
                <a:gd name="connsiteX0" fmla="*/ 0 w 10004"/>
                <a:gd name="connsiteY0" fmla="*/ 0 h 12040"/>
                <a:gd name="connsiteX1" fmla="*/ 10005 w 10004"/>
                <a:gd name="connsiteY1" fmla="*/ 0 h 12040"/>
                <a:gd name="connsiteX2" fmla="*/ 10005 w 10004"/>
                <a:gd name="connsiteY2" fmla="*/ 12041 h 12040"/>
                <a:gd name="connsiteX3" fmla="*/ 0 w 10004"/>
                <a:gd name="connsiteY3" fmla="*/ 12041 h 12040"/>
                <a:gd name="connsiteX4" fmla="*/ 0 w 10004"/>
                <a:gd name="connsiteY4" fmla="*/ 0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4" h="12040">
                  <a:moveTo>
                    <a:pt x="0" y="0"/>
                  </a:moveTo>
                  <a:lnTo>
                    <a:pt x="10005" y="0"/>
                  </a:lnTo>
                  <a:lnTo>
                    <a:pt x="10005" y="12041"/>
                  </a:lnTo>
                  <a:lnTo>
                    <a:pt x="0" y="12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4" name="Freeform 1073">
              <a:extLst>
                <a:ext uri="{FF2B5EF4-FFF2-40B4-BE49-F238E27FC236}">
                  <a16:creationId xmlns:a16="http://schemas.microsoft.com/office/drawing/2014/main" id="{056F9314-7F87-445B-3F9B-FC3ED4C8515D}"/>
                </a:ext>
              </a:extLst>
            </p:cNvPr>
            <p:cNvSpPr/>
            <p:nvPr/>
          </p:nvSpPr>
          <p:spPr>
            <a:xfrm>
              <a:off x="6841977" y="4581426"/>
              <a:ext cx="45494" cy="70769"/>
            </a:xfrm>
            <a:custGeom>
              <a:avLst/>
              <a:gdLst>
                <a:gd name="connsiteX0" fmla="*/ 0 w 45494"/>
                <a:gd name="connsiteY0" fmla="*/ 0 h 70769"/>
                <a:gd name="connsiteX1" fmla="*/ 45495 w 45494"/>
                <a:gd name="connsiteY1" fmla="*/ 0 h 70769"/>
                <a:gd name="connsiteX2" fmla="*/ 45495 w 45494"/>
                <a:gd name="connsiteY2" fmla="*/ 4072 h 70769"/>
                <a:gd name="connsiteX3" fmla="*/ 19810 w 45494"/>
                <a:gd name="connsiteY3" fmla="*/ 70769 h 70769"/>
                <a:gd name="connsiteX4" fmla="*/ 9806 w 45494"/>
                <a:gd name="connsiteY4" fmla="*/ 70769 h 70769"/>
                <a:gd name="connsiteX5" fmla="*/ 33980 w 45494"/>
                <a:gd name="connsiteY5" fmla="*/ 8062 h 70769"/>
                <a:gd name="connsiteX6" fmla="*/ 0 w 45494"/>
                <a:gd name="connsiteY6" fmla="*/ 8062 h 70769"/>
                <a:gd name="connsiteX7" fmla="*/ 0 w 45494"/>
                <a:gd name="connsiteY7" fmla="*/ 0 h 70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494" h="70769">
                  <a:moveTo>
                    <a:pt x="0" y="0"/>
                  </a:moveTo>
                  <a:lnTo>
                    <a:pt x="45495" y="0"/>
                  </a:lnTo>
                  <a:lnTo>
                    <a:pt x="45495" y="4072"/>
                  </a:lnTo>
                  <a:lnTo>
                    <a:pt x="19810" y="70769"/>
                  </a:lnTo>
                  <a:lnTo>
                    <a:pt x="9806" y="70769"/>
                  </a:lnTo>
                  <a:lnTo>
                    <a:pt x="33980" y="8062"/>
                  </a:lnTo>
                  <a:lnTo>
                    <a:pt x="0" y="8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5" name="Freeform 1074">
              <a:extLst>
                <a:ext uri="{FF2B5EF4-FFF2-40B4-BE49-F238E27FC236}">
                  <a16:creationId xmlns:a16="http://schemas.microsoft.com/office/drawing/2014/main" id="{B78F6D5B-78AE-EFDF-ED47-7424A5879716}"/>
                </a:ext>
              </a:extLst>
            </p:cNvPr>
            <p:cNvSpPr/>
            <p:nvPr/>
          </p:nvSpPr>
          <p:spPr>
            <a:xfrm>
              <a:off x="6903257" y="4581426"/>
              <a:ext cx="45798" cy="72138"/>
            </a:xfrm>
            <a:custGeom>
              <a:avLst/>
              <a:gdLst>
                <a:gd name="connsiteX0" fmla="*/ 2995 w 45798"/>
                <a:gd name="connsiteY0" fmla="*/ 0 h 72138"/>
                <a:gd name="connsiteX1" fmla="*/ 40580 w 45798"/>
                <a:gd name="connsiteY1" fmla="*/ 0 h 72138"/>
                <a:gd name="connsiteX2" fmla="*/ 40580 w 45798"/>
                <a:gd name="connsiteY2" fmla="*/ 8062 h 72138"/>
                <a:gd name="connsiteX3" fmla="*/ 11760 w 45798"/>
                <a:gd name="connsiteY3" fmla="*/ 8062 h 72138"/>
                <a:gd name="connsiteX4" fmla="*/ 11760 w 45798"/>
                <a:gd name="connsiteY4" fmla="*/ 25403 h 72138"/>
                <a:gd name="connsiteX5" fmla="*/ 15925 w 45798"/>
                <a:gd name="connsiteY5" fmla="*/ 24362 h 72138"/>
                <a:gd name="connsiteX6" fmla="*/ 20103 w 45798"/>
                <a:gd name="connsiteY6" fmla="*/ 23988 h 72138"/>
                <a:gd name="connsiteX7" fmla="*/ 38872 w 45798"/>
                <a:gd name="connsiteY7" fmla="*/ 30482 h 72138"/>
                <a:gd name="connsiteX8" fmla="*/ 45799 w 45798"/>
                <a:gd name="connsiteY8" fmla="*/ 48069 h 72138"/>
                <a:gd name="connsiteX9" fmla="*/ 38684 w 45798"/>
                <a:gd name="connsiteY9" fmla="*/ 65843 h 72138"/>
                <a:gd name="connsiteX10" fmla="*/ 18628 w 45798"/>
                <a:gd name="connsiteY10" fmla="*/ 72139 h 72138"/>
                <a:gd name="connsiteX11" fmla="*/ 9536 w 45798"/>
                <a:gd name="connsiteY11" fmla="*/ 71390 h 72138"/>
                <a:gd name="connsiteX12" fmla="*/ 0 w 45798"/>
                <a:gd name="connsiteY12" fmla="*/ 69108 h 72138"/>
                <a:gd name="connsiteX13" fmla="*/ 0 w 45798"/>
                <a:gd name="connsiteY13" fmla="*/ 59489 h 72138"/>
                <a:gd name="connsiteX14" fmla="*/ 8823 w 45798"/>
                <a:gd name="connsiteY14" fmla="*/ 62953 h 72138"/>
                <a:gd name="connsiteX15" fmla="*/ 18441 w 45798"/>
                <a:gd name="connsiteY15" fmla="*/ 64088 h 72138"/>
                <a:gd name="connsiteX16" fmla="*/ 31430 w 45798"/>
                <a:gd name="connsiteY16" fmla="*/ 59770 h 72138"/>
                <a:gd name="connsiteX17" fmla="*/ 36215 w 45798"/>
                <a:gd name="connsiteY17" fmla="*/ 48069 h 72138"/>
                <a:gd name="connsiteX18" fmla="*/ 31430 w 45798"/>
                <a:gd name="connsiteY18" fmla="*/ 36356 h 72138"/>
                <a:gd name="connsiteX19" fmla="*/ 18441 w 45798"/>
                <a:gd name="connsiteY19" fmla="*/ 32038 h 72138"/>
                <a:gd name="connsiteX20" fmla="*/ 10765 w 45798"/>
                <a:gd name="connsiteY20" fmla="*/ 32892 h 72138"/>
                <a:gd name="connsiteX21" fmla="*/ 2995 w 45798"/>
                <a:gd name="connsiteY21" fmla="*/ 35549 h 72138"/>
                <a:gd name="connsiteX22" fmla="*/ 2995 w 45798"/>
                <a:gd name="connsiteY22" fmla="*/ 0 h 7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798" h="72138">
                  <a:moveTo>
                    <a:pt x="2995" y="0"/>
                  </a:moveTo>
                  <a:lnTo>
                    <a:pt x="40580" y="0"/>
                  </a:lnTo>
                  <a:lnTo>
                    <a:pt x="40580" y="8062"/>
                  </a:lnTo>
                  <a:lnTo>
                    <a:pt x="11760" y="8062"/>
                  </a:lnTo>
                  <a:lnTo>
                    <a:pt x="11760" y="25403"/>
                  </a:lnTo>
                  <a:cubicBezTo>
                    <a:pt x="13152" y="24936"/>
                    <a:pt x="14533" y="24584"/>
                    <a:pt x="15925" y="24362"/>
                  </a:cubicBezTo>
                  <a:cubicBezTo>
                    <a:pt x="17318" y="24116"/>
                    <a:pt x="18710" y="23988"/>
                    <a:pt x="20103" y="23988"/>
                  </a:cubicBezTo>
                  <a:cubicBezTo>
                    <a:pt x="28001" y="23988"/>
                    <a:pt x="34261" y="26152"/>
                    <a:pt x="38872" y="30482"/>
                  </a:cubicBezTo>
                  <a:cubicBezTo>
                    <a:pt x="43494" y="34811"/>
                    <a:pt x="45799" y="40674"/>
                    <a:pt x="45799" y="48069"/>
                  </a:cubicBezTo>
                  <a:cubicBezTo>
                    <a:pt x="45799" y="55686"/>
                    <a:pt x="43423" y="61607"/>
                    <a:pt x="38684" y="65843"/>
                  </a:cubicBezTo>
                  <a:cubicBezTo>
                    <a:pt x="33945" y="70044"/>
                    <a:pt x="27252" y="72139"/>
                    <a:pt x="18628" y="72139"/>
                  </a:cubicBezTo>
                  <a:cubicBezTo>
                    <a:pt x="15668" y="72139"/>
                    <a:pt x="12637" y="71893"/>
                    <a:pt x="9536" y="71390"/>
                  </a:cubicBezTo>
                  <a:cubicBezTo>
                    <a:pt x="6471" y="70887"/>
                    <a:pt x="3288" y="70126"/>
                    <a:pt x="0" y="69108"/>
                  </a:cubicBezTo>
                  <a:lnTo>
                    <a:pt x="0" y="59489"/>
                  </a:lnTo>
                  <a:cubicBezTo>
                    <a:pt x="2843" y="61034"/>
                    <a:pt x="5792" y="62192"/>
                    <a:pt x="8823" y="62953"/>
                  </a:cubicBezTo>
                  <a:cubicBezTo>
                    <a:pt x="11853" y="63714"/>
                    <a:pt x="15060" y="64088"/>
                    <a:pt x="18441" y="64088"/>
                  </a:cubicBezTo>
                  <a:cubicBezTo>
                    <a:pt x="23906" y="64088"/>
                    <a:pt x="28235" y="62649"/>
                    <a:pt x="31430" y="59770"/>
                  </a:cubicBezTo>
                  <a:cubicBezTo>
                    <a:pt x="34624" y="56903"/>
                    <a:pt x="36215" y="52995"/>
                    <a:pt x="36215" y="48069"/>
                  </a:cubicBezTo>
                  <a:cubicBezTo>
                    <a:pt x="36215" y="43143"/>
                    <a:pt x="34624" y="39234"/>
                    <a:pt x="31430" y="36356"/>
                  </a:cubicBezTo>
                  <a:cubicBezTo>
                    <a:pt x="28235" y="33477"/>
                    <a:pt x="23906" y="32038"/>
                    <a:pt x="18441" y="32038"/>
                  </a:cubicBezTo>
                  <a:cubicBezTo>
                    <a:pt x="15879" y="32038"/>
                    <a:pt x="13328" y="32319"/>
                    <a:pt x="10765" y="32892"/>
                  </a:cubicBezTo>
                  <a:cubicBezTo>
                    <a:pt x="8238" y="33466"/>
                    <a:pt x="5652" y="34343"/>
                    <a:pt x="2995" y="35549"/>
                  </a:cubicBezTo>
                  <a:lnTo>
                    <a:pt x="2995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6" name="Freeform 1075">
              <a:extLst>
                <a:ext uri="{FF2B5EF4-FFF2-40B4-BE49-F238E27FC236}">
                  <a16:creationId xmlns:a16="http://schemas.microsoft.com/office/drawing/2014/main" id="{BBB9C58C-9DE4-270E-9C2E-8E0D74DBCB4E}"/>
                </a:ext>
              </a:extLst>
            </p:cNvPr>
            <p:cNvSpPr/>
            <p:nvPr/>
          </p:nvSpPr>
          <p:spPr>
            <a:xfrm>
              <a:off x="7302821" y="4581426"/>
              <a:ext cx="42136" cy="70769"/>
            </a:xfrm>
            <a:custGeom>
              <a:avLst/>
              <a:gdLst>
                <a:gd name="connsiteX0" fmla="*/ 1381 w 42136"/>
                <a:gd name="connsiteY0" fmla="*/ 62707 h 70769"/>
                <a:gd name="connsiteX1" fmla="*/ 17014 w 42136"/>
                <a:gd name="connsiteY1" fmla="*/ 62707 h 70769"/>
                <a:gd name="connsiteX2" fmla="*/ 17014 w 42136"/>
                <a:gd name="connsiteY2" fmla="*/ 8718 h 70769"/>
                <a:gd name="connsiteX3" fmla="*/ 0 w 42136"/>
                <a:gd name="connsiteY3" fmla="*/ 12134 h 70769"/>
                <a:gd name="connsiteX4" fmla="*/ 0 w 42136"/>
                <a:gd name="connsiteY4" fmla="*/ 3417 h 70769"/>
                <a:gd name="connsiteX5" fmla="*/ 16920 w 42136"/>
                <a:gd name="connsiteY5" fmla="*/ 0 h 70769"/>
                <a:gd name="connsiteX6" fmla="*/ 26504 w 42136"/>
                <a:gd name="connsiteY6" fmla="*/ 0 h 70769"/>
                <a:gd name="connsiteX7" fmla="*/ 26504 w 42136"/>
                <a:gd name="connsiteY7" fmla="*/ 62707 h 70769"/>
                <a:gd name="connsiteX8" fmla="*/ 42136 w 42136"/>
                <a:gd name="connsiteY8" fmla="*/ 62707 h 70769"/>
                <a:gd name="connsiteX9" fmla="*/ 42136 w 42136"/>
                <a:gd name="connsiteY9" fmla="*/ 70769 h 70769"/>
                <a:gd name="connsiteX10" fmla="*/ 1381 w 42136"/>
                <a:gd name="connsiteY10" fmla="*/ 70769 h 70769"/>
                <a:gd name="connsiteX11" fmla="*/ 1381 w 42136"/>
                <a:gd name="connsiteY11" fmla="*/ 62707 h 70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136" h="70769">
                  <a:moveTo>
                    <a:pt x="1381" y="62707"/>
                  </a:moveTo>
                  <a:lnTo>
                    <a:pt x="17014" y="62707"/>
                  </a:lnTo>
                  <a:lnTo>
                    <a:pt x="17014" y="8718"/>
                  </a:lnTo>
                  <a:lnTo>
                    <a:pt x="0" y="12134"/>
                  </a:lnTo>
                  <a:lnTo>
                    <a:pt x="0" y="3417"/>
                  </a:lnTo>
                  <a:lnTo>
                    <a:pt x="16920" y="0"/>
                  </a:lnTo>
                  <a:lnTo>
                    <a:pt x="26504" y="0"/>
                  </a:lnTo>
                  <a:lnTo>
                    <a:pt x="26504" y="62707"/>
                  </a:lnTo>
                  <a:lnTo>
                    <a:pt x="42136" y="62707"/>
                  </a:lnTo>
                  <a:lnTo>
                    <a:pt x="42136" y="70769"/>
                  </a:lnTo>
                  <a:lnTo>
                    <a:pt x="1381" y="70769"/>
                  </a:lnTo>
                  <a:lnTo>
                    <a:pt x="1381" y="62707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7" name="Freeform 1076">
              <a:extLst>
                <a:ext uri="{FF2B5EF4-FFF2-40B4-BE49-F238E27FC236}">
                  <a16:creationId xmlns:a16="http://schemas.microsoft.com/office/drawing/2014/main" id="{5E621802-3C8B-8AD0-5DA2-F815D964A0DB}"/>
                </a:ext>
              </a:extLst>
            </p:cNvPr>
            <p:cNvSpPr/>
            <p:nvPr/>
          </p:nvSpPr>
          <p:spPr>
            <a:xfrm>
              <a:off x="7364300" y="4640155"/>
              <a:ext cx="10004" cy="12040"/>
            </a:xfrm>
            <a:custGeom>
              <a:avLst/>
              <a:gdLst>
                <a:gd name="connsiteX0" fmla="*/ 0 w 10004"/>
                <a:gd name="connsiteY0" fmla="*/ 0 h 12040"/>
                <a:gd name="connsiteX1" fmla="*/ 10005 w 10004"/>
                <a:gd name="connsiteY1" fmla="*/ 0 h 12040"/>
                <a:gd name="connsiteX2" fmla="*/ 10005 w 10004"/>
                <a:gd name="connsiteY2" fmla="*/ 12041 h 12040"/>
                <a:gd name="connsiteX3" fmla="*/ 0 w 10004"/>
                <a:gd name="connsiteY3" fmla="*/ 12041 h 12040"/>
                <a:gd name="connsiteX4" fmla="*/ 0 w 10004"/>
                <a:gd name="connsiteY4" fmla="*/ 0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4" h="12040">
                  <a:moveTo>
                    <a:pt x="0" y="0"/>
                  </a:moveTo>
                  <a:lnTo>
                    <a:pt x="10005" y="0"/>
                  </a:lnTo>
                  <a:lnTo>
                    <a:pt x="10005" y="12041"/>
                  </a:lnTo>
                  <a:lnTo>
                    <a:pt x="0" y="12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8" name="Freeform 1077">
              <a:extLst>
                <a:ext uri="{FF2B5EF4-FFF2-40B4-BE49-F238E27FC236}">
                  <a16:creationId xmlns:a16="http://schemas.microsoft.com/office/drawing/2014/main" id="{81A19247-AC8D-23A5-CD19-710B6D712830}"/>
                </a:ext>
              </a:extLst>
            </p:cNvPr>
            <p:cNvSpPr/>
            <p:nvPr/>
          </p:nvSpPr>
          <p:spPr>
            <a:xfrm>
              <a:off x="7391177" y="4580151"/>
              <a:ext cx="48923" cy="73413"/>
            </a:xfrm>
            <a:custGeom>
              <a:avLst/>
              <a:gdLst>
                <a:gd name="connsiteX0" fmla="*/ 24456 w 48923"/>
                <a:gd name="connsiteY0" fmla="*/ 7582 h 73413"/>
                <a:gd name="connsiteX1" fmla="*/ 13316 w 48923"/>
                <a:gd name="connsiteY1" fmla="*/ 14884 h 73413"/>
                <a:gd name="connsiteX2" fmla="*/ 9618 w 48923"/>
                <a:gd name="connsiteY2" fmla="*/ 36730 h 73413"/>
                <a:gd name="connsiteX3" fmla="*/ 13316 w 48923"/>
                <a:gd name="connsiteY3" fmla="*/ 58588 h 73413"/>
                <a:gd name="connsiteX4" fmla="*/ 24456 w 48923"/>
                <a:gd name="connsiteY4" fmla="*/ 65832 h 73413"/>
                <a:gd name="connsiteX5" fmla="*/ 35596 w 48923"/>
                <a:gd name="connsiteY5" fmla="*/ 58588 h 73413"/>
                <a:gd name="connsiteX6" fmla="*/ 39340 w 48923"/>
                <a:gd name="connsiteY6" fmla="*/ 36730 h 73413"/>
                <a:gd name="connsiteX7" fmla="*/ 35596 w 48923"/>
                <a:gd name="connsiteY7" fmla="*/ 14884 h 73413"/>
                <a:gd name="connsiteX8" fmla="*/ 24456 w 48923"/>
                <a:gd name="connsiteY8" fmla="*/ 7582 h 73413"/>
                <a:gd name="connsiteX9" fmla="*/ 24456 w 48923"/>
                <a:gd name="connsiteY9" fmla="*/ 0 h 73413"/>
                <a:gd name="connsiteX10" fmla="*/ 42616 w 48923"/>
                <a:gd name="connsiteY10" fmla="*/ 9431 h 73413"/>
                <a:gd name="connsiteX11" fmla="*/ 48923 w 48923"/>
                <a:gd name="connsiteY11" fmla="*/ 36730 h 73413"/>
                <a:gd name="connsiteX12" fmla="*/ 42616 w 48923"/>
                <a:gd name="connsiteY12" fmla="*/ 64029 h 73413"/>
                <a:gd name="connsiteX13" fmla="*/ 24456 w 48923"/>
                <a:gd name="connsiteY13" fmla="*/ 73414 h 73413"/>
                <a:gd name="connsiteX14" fmla="*/ 6260 w 48923"/>
                <a:gd name="connsiteY14" fmla="*/ 64029 h 73413"/>
                <a:gd name="connsiteX15" fmla="*/ 0 w 48923"/>
                <a:gd name="connsiteY15" fmla="*/ 36730 h 73413"/>
                <a:gd name="connsiteX16" fmla="*/ 6260 w 48923"/>
                <a:gd name="connsiteY16" fmla="*/ 9431 h 73413"/>
                <a:gd name="connsiteX17" fmla="*/ 24456 w 48923"/>
                <a:gd name="connsiteY17" fmla="*/ 0 h 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23" h="73413">
                  <a:moveTo>
                    <a:pt x="24456" y="7582"/>
                  </a:moveTo>
                  <a:cubicBezTo>
                    <a:pt x="19530" y="7582"/>
                    <a:pt x="15808" y="10016"/>
                    <a:pt x="13316" y="14884"/>
                  </a:cubicBezTo>
                  <a:cubicBezTo>
                    <a:pt x="10847" y="19717"/>
                    <a:pt x="9618" y="26995"/>
                    <a:pt x="9618" y="36730"/>
                  </a:cubicBezTo>
                  <a:cubicBezTo>
                    <a:pt x="9618" y="46431"/>
                    <a:pt x="10847" y="53721"/>
                    <a:pt x="13316" y="58588"/>
                  </a:cubicBezTo>
                  <a:cubicBezTo>
                    <a:pt x="15808" y="63421"/>
                    <a:pt x="19530" y="65832"/>
                    <a:pt x="24456" y="65832"/>
                  </a:cubicBezTo>
                  <a:cubicBezTo>
                    <a:pt x="29417" y="65832"/>
                    <a:pt x="33126" y="63421"/>
                    <a:pt x="35596" y="58588"/>
                  </a:cubicBezTo>
                  <a:cubicBezTo>
                    <a:pt x="38088" y="53721"/>
                    <a:pt x="39340" y="46431"/>
                    <a:pt x="39340" y="36730"/>
                  </a:cubicBezTo>
                  <a:cubicBezTo>
                    <a:pt x="39340" y="26995"/>
                    <a:pt x="38088" y="19717"/>
                    <a:pt x="35596" y="14884"/>
                  </a:cubicBezTo>
                  <a:cubicBezTo>
                    <a:pt x="33126" y="10016"/>
                    <a:pt x="29417" y="7582"/>
                    <a:pt x="24456" y="7582"/>
                  </a:cubicBezTo>
                  <a:moveTo>
                    <a:pt x="24456" y="0"/>
                  </a:moveTo>
                  <a:cubicBezTo>
                    <a:pt x="32389" y="0"/>
                    <a:pt x="38439" y="3148"/>
                    <a:pt x="42616" y="9431"/>
                  </a:cubicBezTo>
                  <a:cubicBezTo>
                    <a:pt x="46817" y="15691"/>
                    <a:pt x="48923" y="24783"/>
                    <a:pt x="48923" y="36730"/>
                  </a:cubicBezTo>
                  <a:cubicBezTo>
                    <a:pt x="48923" y="48642"/>
                    <a:pt x="46817" y="57746"/>
                    <a:pt x="42616" y="64029"/>
                  </a:cubicBezTo>
                  <a:cubicBezTo>
                    <a:pt x="38439" y="70290"/>
                    <a:pt x="32389" y="73414"/>
                    <a:pt x="24456" y="73414"/>
                  </a:cubicBezTo>
                  <a:cubicBezTo>
                    <a:pt x="16522" y="73414"/>
                    <a:pt x="10461" y="70290"/>
                    <a:pt x="6260" y="64029"/>
                  </a:cubicBezTo>
                  <a:cubicBezTo>
                    <a:pt x="2083" y="57746"/>
                    <a:pt x="0" y="48642"/>
                    <a:pt x="0" y="36730"/>
                  </a:cubicBezTo>
                  <a:cubicBezTo>
                    <a:pt x="0" y="24783"/>
                    <a:pt x="2083" y="15691"/>
                    <a:pt x="6260" y="9431"/>
                  </a:cubicBezTo>
                  <a:cubicBezTo>
                    <a:pt x="10461" y="3148"/>
                    <a:pt x="16522" y="0"/>
                    <a:pt x="24456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9" name="Freeform 1078">
              <a:extLst>
                <a:ext uri="{FF2B5EF4-FFF2-40B4-BE49-F238E27FC236}">
                  <a16:creationId xmlns:a16="http://schemas.microsoft.com/office/drawing/2014/main" id="{6A62A678-21A0-4DAF-94BC-0E2D7BA3C076}"/>
                </a:ext>
              </a:extLst>
            </p:cNvPr>
            <p:cNvSpPr/>
            <p:nvPr/>
          </p:nvSpPr>
          <p:spPr>
            <a:xfrm>
              <a:off x="7452937" y="4580151"/>
              <a:ext cx="48923" cy="73413"/>
            </a:xfrm>
            <a:custGeom>
              <a:avLst/>
              <a:gdLst>
                <a:gd name="connsiteX0" fmla="*/ 24468 w 48923"/>
                <a:gd name="connsiteY0" fmla="*/ 7582 h 73413"/>
                <a:gd name="connsiteX1" fmla="*/ 13328 w 48923"/>
                <a:gd name="connsiteY1" fmla="*/ 14884 h 73413"/>
                <a:gd name="connsiteX2" fmla="*/ 9630 w 48923"/>
                <a:gd name="connsiteY2" fmla="*/ 36730 h 73413"/>
                <a:gd name="connsiteX3" fmla="*/ 13328 w 48923"/>
                <a:gd name="connsiteY3" fmla="*/ 58588 h 73413"/>
                <a:gd name="connsiteX4" fmla="*/ 24468 w 48923"/>
                <a:gd name="connsiteY4" fmla="*/ 65832 h 73413"/>
                <a:gd name="connsiteX5" fmla="*/ 35607 w 48923"/>
                <a:gd name="connsiteY5" fmla="*/ 58588 h 73413"/>
                <a:gd name="connsiteX6" fmla="*/ 39352 w 48923"/>
                <a:gd name="connsiteY6" fmla="*/ 36730 h 73413"/>
                <a:gd name="connsiteX7" fmla="*/ 35607 w 48923"/>
                <a:gd name="connsiteY7" fmla="*/ 14884 h 73413"/>
                <a:gd name="connsiteX8" fmla="*/ 24468 w 48923"/>
                <a:gd name="connsiteY8" fmla="*/ 7582 h 73413"/>
                <a:gd name="connsiteX9" fmla="*/ 24468 w 48923"/>
                <a:gd name="connsiteY9" fmla="*/ 0 h 73413"/>
                <a:gd name="connsiteX10" fmla="*/ 42616 w 48923"/>
                <a:gd name="connsiteY10" fmla="*/ 9431 h 73413"/>
                <a:gd name="connsiteX11" fmla="*/ 48923 w 48923"/>
                <a:gd name="connsiteY11" fmla="*/ 36730 h 73413"/>
                <a:gd name="connsiteX12" fmla="*/ 42616 w 48923"/>
                <a:gd name="connsiteY12" fmla="*/ 64029 h 73413"/>
                <a:gd name="connsiteX13" fmla="*/ 24468 w 48923"/>
                <a:gd name="connsiteY13" fmla="*/ 73414 h 73413"/>
                <a:gd name="connsiteX14" fmla="*/ 6260 w 48923"/>
                <a:gd name="connsiteY14" fmla="*/ 64029 h 73413"/>
                <a:gd name="connsiteX15" fmla="*/ 0 w 48923"/>
                <a:gd name="connsiteY15" fmla="*/ 36730 h 73413"/>
                <a:gd name="connsiteX16" fmla="*/ 6260 w 48923"/>
                <a:gd name="connsiteY16" fmla="*/ 9431 h 73413"/>
                <a:gd name="connsiteX17" fmla="*/ 24468 w 48923"/>
                <a:gd name="connsiteY17" fmla="*/ 0 h 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23" h="73413">
                  <a:moveTo>
                    <a:pt x="24468" y="7582"/>
                  </a:moveTo>
                  <a:cubicBezTo>
                    <a:pt x="19541" y="7582"/>
                    <a:pt x="15820" y="10016"/>
                    <a:pt x="13328" y="14884"/>
                  </a:cubicBezTo>
                  <a:cubicBezTo>
                    <a:pt x="10859" y="19717"/>
                    <a:pt x="9630" y="26995"/>
                    <a:pt x="9630" y="36730"/>
                  </a:cubicBezTo>
                  <a:cubicBezTo>
                    <a:pt x="9630" y="46431"/>
                    <a:pt x="10859" y="53721"/>
                    <a:pt x="13328" y="58588"/>
                  </a:cubicBezTo>
                  <a:cubicBezTo>
                    <a:pt x="15820" y="63421"/>
                    <a:pt x="19541" y="65832"/>
                    <a:pt x="24468" y="65832"/>
                  </a:cubicBezTo>
                  <a:cubicBezTo>
                    <a:pt x="29429" y="65832"/>
                    <a:pt x="33138" y="63421"/>
                    <a:pt x="35607" y="58588"/>
                  </a:cubicBezTo>
                  <a:cubicBezTo>
                    <a:pt x="38099" y="53721"/>
                    <a:pt x="39352" y="46431"/>
                    <a:pt x="39352" y="36730"/>
                  </a:cubicBezTo>
                  <a:cubicBezTo>
                    <a:pt x="39352" y="26995"/>
                    <a:pt x="38099" y="19717"/>
                    <a:pt x="35607" y="14884"/>
                  </a:cubicBezTo>
                  <a:cubicBezTo>
                    <a:pt x="33138" y="10016"/>
                    <a:pt x="29429" y="7582"/>
                    <a:pt x="24468" y="7582"/>
                  </a:cubicBezTo>
                  <a:moveTo>
                    <a:pt x="24468" y="0"/>
                  </a:moveTo>
                  <a:cubicBezTo>
                    <a:pt x="32389" y="0"/>
                    <a:pt x="38439" y="3148"/>
                    <a:pt x="42616" y="9431"/>
                  </a:cubicBezTo>
                  <a:cubicBezTo>
                    <a:pt x="46817" y="15691"/>
                    <a:pt x="48923" y="24783"/>
                    <a:pt x="48923" y="36730"/>
                  </a:cubicBezTo>
                  <a:cubicBezTo>
                    <a:pt x="48923" y="48642"/>
                    <a:pt x="46817" y="57746"/>
                    <a:pt x="42616" y="64029"/>
                  </a:cubicBezTo>
                  <a:cubicBezTo>
                    <a:pt x="38439" y="70290"/>
                    <a:pt x="32389" y="73414"/>
                    <a:pt x="24468" y="73414"/>
                  </a:cubicBezTo>
                  <a:cubicBezTo>
                    <a:pt x="16534" y="73414"/>
                    <a:pt x="10461" y="70290"/>
                    <a:pt x="6260" y="64029"/>
                  </a:cubicBezTo>
                  <a:cubicBezTo>
                    <a:pt x="2083" y="57746"/>
                    <a:pt x="0" y="48642"/>
                    <a:pt x="0" y="36730"/>
                  </a:cubicBezTo>
                  <a:cubicBezTo>
                    <a:pt x="0" y="24783"/>
                    <a:pt x="2083" y="15691"/>
                    <a:pt x="6260" y="9431"/>
                  </a:cubicBezTo>
                  <a:cubicBezTo>
                    <a:pt x="10461" y="3148"/>
                    <a:pt x="16534" y="0"/>
                    <a:pt x="24468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0" name="Freeform 1079">
              <a:extLst>
                <a:ext uri="{FF2B5EF4-FFF2-40B4-BE49-F238E27FC236}">
                  <a16:creationId xmlns:a16="http://schemas.microsoft.com/office/drawing/2014/main" id="{0A03786D-C824-E0B0-1E9B-0E189F68A6D2}"/>
                </a:ext>
              </a:extLst>
            </p:cNvPr>
            <p:cNvSpPr/>
            <p:nvPr/>
          </p:nvSpPr>
          <p:spPr>
            <a:xfrm>
              <a:off x="6262822" y="4713019"/>
              <a:ext cx="60624" cy="49660"/>
            </a:xfrm>
            <a:custGeom>
              <a:avLst/>
              <a:gdLst>
                <a:gd name="connsiteX0" fmla="*/ 60624 w 60624"/>
                <a:gd name="connsiteY0" fmla="*/ 2691 h 49660"/>
                <a:gd name="connsiteX1" fmla="*/ 55137 w 60624"/>
                <a:gd name="connsiteY1" fmla="*/ 6529 h 49660"/>
                <a:gd name="connsiteX2" fmla="*/ 42312 w 60624"/>
                <a:gd name="connsiteY2" fmla="*/ 6529 h 49660"/>
                <a:gd name="connsiteX3" fmla="*/ 40346 w 60624"/>
                <a:gd name="connsiteY3" fmla="*/ 24397 h 49660"/>
                <a:gd name="connsiteX4" fmla="*/ 43576 w 60624"/>
                <a:gd name="connsiteY4" fmla="*/ 42920 h 49660"/>
                <a:gd name="connsiteX5" fmla="*/ 44231 w 60624"/>
                <a:gd name="connsiteY5" fmla="*/ 45389 h 49660"/>
                <a:gd name="connsiteX6" fmla="*/ 42757 w 60624"/>
                <a:gd name="connsiteY6" fmla="*/ 48350 h 49660"/>
                <a:gd name="connsiteX7" fmla="*/ 39632 w 60624"/>
                <a:gd name="connsiteY7" fmla="*/ 49660 h 49660"/>
                <a:gd name="connsiteX8" fmla="*/ 37269 w 60624"/>
                <a:gd name="connsiteY8" fmla="*/ 48572 h 49660"/>
                <a:gd name="connsiteX9" fmla="*/ 35631 w 60624"/>
                <a:gd name="connsiteY9" fmla="*/ 44020 h 49660"/>
                <a:gd name="connsiteX10" fmla="*/ 34694 w 60624"/>
                <a:gd name="connsiteY10" fmla="*/ 35467 h 49660"/>
                <a:gd name="connsiteX11" fmla="*/ 35572 w 60624"/>
                <a:gd name="connsiteY11" fmla="*/ 24947 h 49660"/>
                <a:gd name="connsiteX12" fmla="*/ 39410 w 60624"/>
                <a:gd name="connsiteY12" fmla="*/ 6529 h 49660"/>
                <a:gd name="connsiteX13" fmla="*/ 26749 w 60624"/>
                <a:gd name="connsiteY13" fmla="*/ 6529 h 49660"/>
                <a:gd name="connsiteX14" fmla="*/ 20442 w 60624"/>
                <a:gd name="connsiteY14" fmla="*/ 31360 h 49660"/>
                <a:gd name="connsiteX15" fmla="*/ 17435 w 60624"/>
                <a:gd name="connsiteY15" fmla="*/ 42324 h 49660"/>
                <a:gd name="connsiteX16" fmla="*/ 16768 w 60624"/>
                <a:gd name="connsiteY16" fmla="*/ 44348 h 49660"/>
                <a:gd name="connsiteX17" fmla="*/ 16113 w 60624"/>
                <a:gd name="connsiteY17" fmla="*/ 46045 h 49660"/>
                <a:gd name="connsiteX18" fmla="*/ 15352 w 60624"/>
                <a:gd name="connsiteY18" fmla="*/ 47636 h 49660"/>
                <a:gd name="connsiteX19" fmla="*/ 14474 w 60624"/>
                <a:gd name="connsiteY19" fmla="*/ 48619 h 49660"/>
                <a:gd name="connsiteX20" fmla="*/ 13269 w 60624"/>
                <a:gd name="connsiteY20" fmla="*/ 49450 h 49660"/>
                <a:gd name="connsiteX21" fmla="*/ 11783 w 60624"/>
                <a:gd name="connsiteY21" fmla="*/ 49660 h 49660"/>
                <a:gd name="connsiteX22" fmla="*/ 9537 w 60624"/>
                <a:gd name="connsiteY22" fmla="*/ 48841 h 49660"/>
                <a:gd name="connsiteX23" fmla="*/ 8554 w 60624"/>
                <a:gd name="connsiteY23" fmla="*/ 46595 h 49660"/>
                <a:gd name="connsiteX24" fmla="*/ 9431 w 60624"/>
                <a:gd name="connsiteY24" fmla="*/ 43903 h 49660"/>
                <a:gd name="connsiteX25" fmla="*/ 23789 w 60624"/>
                <a:gd name="connsiteY25" fmla="*/ 6529 h 49660"/>
                <a:gd name="connsiteX26" fmla="*/ 17435 w 60624"/>
                <a:gd name="connsiteY26" fmla="*/ 6529 h 49660"/>
                <a:gd name="connsiteX27" fmla="*/ 3183 w 60624"/>
                <a:gd name="connsiteY27" fmla="*/ 15188 h 49660"/>
                <a:gd name="connsiteX28" fmla="*/ 1802 w 60624"/>
                <a:gd name="connsiteY28" fmla="*/ 16440 h 49660"/>
                <a:gd name="connsiteX29" fmla="*/ 1369 w 60624"/>
                <a:gd name="connsiteY29" fmla="*/ 16499 h 49660"/>
                <a:gd name="connsiteX30" fmla="*/ 386 w 60624"/>
                <a:gd name="connsiteY30" fmla="*/ 16230 h 49660"/>
                <a:gd name="connsiteX31" fmla="*/ 59 w 60624"/>
                <a:gd name="connsiteY31" fmla="*/ 15680 h 49660"/>
                <a:gd name="connsiteX32" fmla="*/ 0 w 60624"/>
                <a:gd name="connsiteY32" fmla="*/ 15399 h 49660"/>
                <a:gd name="connsiteX33" fmla="*/ 819 w 60624"/>
                <a:gd name="connsiteY33" fmla="*/ 13597 h 49660"/>
                <a:gd name="connsiteX34" fmla="*/ 3347 w 60624"/>
                <a:gd name="connsiteY34" fmla="*/ 9700 h 49660"/>
                <a:gd name="connsiteX35" fmla="*/ 6845 w 60624"/>
                <a:gd name="connsiteY35" fmla="*/ 5312 h 49660"/>
                <a:gd name="connsiteX36" fmla="*/ 10309 w 60624"/>
                <a:gd name="connsiteY36" fmla="*/ 2305 h 49660"/>
                <a:gd name="connsiteX37" fmla="*/ 13702 w 60624"/>
                <a:gd name="connsiteY37" fmla="*/ 655 h 49660"/>
                <a:gd name="connsiteX38" fmla="*/ 16277 w 60624"/>
                <a:gd name="connsiteY38" fmla="*/ 105 h 49660"/>
                <a:gd name="connsiteX39" fmla="*/ 18523 w 60624"/>
                <a:gd name="connsiteY39" fmla="*/ 0 h 49660"/>
                <a:gd name="connsiteX40" fmla="*/ 56131 w 60624"/>
                <a:gd name="connsiteY40" fmla="*/ 0 h 49660"/>
                <a:gd name="connsiteX41" fmla="*/ 58319 w 60624"/>
                <a:gd name="connsiteY41" fmla="*/ 105 h 49660"/>
                <a:gd name="connsiteX42" fmla="*/ 59852 w 60624"/>
                <a:gd name="connsiteY42" fmla="*/ 819 h 49660"/>
                <a:gd name="connsiteX43" fmla="*/ 60624 w 60624"/>
                <a:gd name="connsiteY43" fmla="*/ 2691 h 49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0624" h="49660">
                  <a:moveTo>
                    <a:pt x="60624" y="2691"/>
                  </a:moveTo>
                  <a:cubicBezTo>
                    <a:pt x="60624" y="5254"/>
                    <a:pt x="58799" y="6529"/>
                    <a:pt x="55137" y="6529"/>
                  </a:cubicBezTo>
                  <a:lnTo>
                    <a:pt x="42312" y="6529"/>
                  </a:lnTo>
                  <a:cubicBezTo>
                    <a:pt x="41001" y="12591"/>
                    <a:pt x="40346" y="18547"/>
                    <a:pt x="40346" y="24397"/>
                  </a:cubicBezTo>
                  <a:cubicBezTo>
                    <a:pt x="40346" y="31371"/>
                    <a:pt x="41423" y="37550"/>
                    <a:pt x="43576" y="42920"/>
                  </a:cubicBezTo>
                  <a:cubicBezTo>
                    <a:pt x="44009" y="43985"/>
                    <a:pt x="44231" y="44804"/>
                    <a:pt x="44231" y="45389"/>
                  </a:cubicBezTo>
                  <a:cubicBezTo>
                    <a:pt x="44231" y="46478"/>
                    <a:pt x="43739" y="47472"/>
                    <a:pt x="42757" y="48350"/>
                  </a:cubicBezTo>
                  <a:cubicBezTo>
                    <a:pt x="41809" y="49227"/>
                    <a:pt x="40767" y="49660"/>
                    <a:pt x="39632" y="49660"/>
                  </a:cubicBezTo>
                  <a:cubicBezTo>
                    <a:pt x="38685" y="49660"/>
                    <a:pt x="37889" y="49298"/>
                    <a:pt x="37269" y="48572"/>
                  </a:cubicBezTo>
                  <a:cubicBezTo>
                    <a:pt x="36684" y="47835"/>
                    <a:pt x="36134" y="46326"/>
                    <a:pt x="35631" y="44020"/>
                  </a:cubicBezTo>
                  <a:cubicBezTo>
                    <a:pt x="35010" y="41317"/>
                    <a:pt x="34694" y="38462"/>
                    <a:pt x="34694" y="35467"/>
                  </a:cubicBezTo>
                  <a:cubicBezTo>
                    <a:pt x="34694" y="31886"/>
                    <a:pt x="34987" y="28376"/>
                    <a:pt x="35572" y="24947"/>
                  </a:cubicBezTo>
                  <a:cubicBezTo>
                    <a:pt x="36157" y="21472"/>
                    <a:pt x="37432" y="15341"/>
                    <a:pt x="39410" y="6529"/>
                  </a:cubicBezTo>
                  <a:lnTo>
                    <a:pt x="26749" y="6529"/>
                  </a:lnTo>
                  <a:lnTo>
                    <a:pt x="20442" y="31360"/>
                  </a:lnTo>
                  <a:cubicBezTo>
                    <a:pt x="18944" y="36941"/>
                    <a:pt x="17938" y="40604"/>
                    <a:pt x="17435" y="42324"/>
                  </a:cubicBezTo>
                  <a:cubicBezTo>
                    <a:pt x="17096" y="43342"/>
                    <a:pt x="16873" y="44020"/>
                    <a:pt x="16768" y="44348"/>
                  </a:cubicBezTo>
                  <a:cubicBezTo>
                    <a:pt x="16663" y="44676"/>
                    <a:pt x="16440" y="45237"/>
                    <a:pt x="16113" y="46045"/>
                  </a:cubicBezTo>
                  <a:cubicBezTo>
                    <a:pt x="15820" y="46805"/>
                    <a:pt x="15574" y="47344"/>
                    <a:pt x="15352" y="47636"/>
                  </a:cubicBezTo>
                  <a:cubicBezTo>
                    <a:pt x="15130" y="47893"/>
                    <a:pt x="14837" y="48221"/>
                    <a:pt x="14474" y="48619"/>
                  </a:cubicBezTo>
                  <a:cubicBezTo>
                    <a:pt x="14112" y="49052"/>
                    <a:pt x="13702" y="49333"/>
                    <a:pt x="13269" y="49450"/>
                  </a:cubicBezTo>
                  <a:cubicBezTo>
                    <a:pt x="12825" y="49590"/>
                    <a:pt x="12333" y="49660"/>
                    <a:pt x="11783" y="49660"/>
                  </a:cubicBezTo>
                  <a:cubicBezTo>
                    <a:pt x="10941" y="49660"/>
                    <a:pt x="10192" y="49391"/>
                    <a:pt x="9537" y="48841"/>
                  </a:cubicBezTo>
                  <a:cubicBezTo>
                    <a:pt x="8881" y="48326"/>
                    <a:pt x="8554" y="47578"/>
                    <a:pt x="8554" y="46595"/>
                  </a:cubicBezTo>
                  <a:cubicBezTo>
                    <a:pt x="8554" y="45939"/>
                    <a:pt x="8846" y="45038"/>
                    <a:pt x="9431" y="43903"/>
                  </a:cubicBezTo>
                  <a:cubicBezTo>
                    <a:pt x="16370" y="28926"/>
                    <a:pt x="21156" y="16464"/>
                    <a:pt x="23789" y="6529"/>
                  </a:cubicBezTo>
                  <a:lnTo>
                    <a:pt x="17435" y="6529"/>
                  </a:lnTo>
                  <a:cubicBezTo>
                    <a:pt x="11584" y="6529"/>
                    <a:pt x="6834" y="9420"/>
                    <a:pt x="3183" y="15188"/>
                  </a:cubicBezTo>
                  <a:cubicBezTo>
                    <a:pt x="2598" y="15949"/>
                    <a:pt x="2141" y="16370"/>
                    <a:pt x="1802" y="16440"/>
                  </a:cubicBezTo>
                  <a:cubicBezTo>
                    <a:pt x="1662" y="16476"/>
                    <a:pt x="1521" y="16499"/>
                    <a:pt x="1369" y="16499"/>
                  </a:cubicBezTo>
                  <a:cubicBezTo>
                    <a:pt x="960" y="16499"/>
                    <a:pt x="632" y="16405"/>
                    <a:pt x="386" y="16230"/>
                  </a:cubicBezTo>
                  <a:cubicBezTo>
                    <a:pt x="164" y="16043"/>
                    <a:pt x="59" y="15855"/>
                    <a:pt x="59" y="15680"/>
                  </a:cubicBezTo>
                  <a:lnTo>
                    <a:pt x="0" y="15399"/>
                  </a:lnTo>
                  <a:cubicBezTo>
                    <a:pt x="0" y="15177"/>
                    <a:pt x="269" y="14580"/>
                    <a:pt x="819" y="13597"/>
                  </a:cubicBezTo>
                  <a:cubicBezTo>
                    <a:pt x="1404" y="12579"/>
                    <a:pt x="2247" y="11280"/>
                    <a:pt x="3347" y="9700"/>
                  </a:cubicBezTo>
                  <a:cubicBezTo>
                    <a:pt x="4482" y="8132"/>
                    <a:pt x="5640" y="6670"/>
                    <a:pt x="6845" y="5312"/>
                  </a:cubicBezTo>
                  <a:cubicBezTo>
                    <a:pt x="8015" y="4072"/>
                    <a:pt x="9174" y="3066"/>
                    <a:pt x="10309" y="2305"/>
                  </a:cubicBezTo>
                  <a:cubicBezTo>
                    <a:pt x="11467" y="1498"/>
                    <a:pt x="12602" y="948"/>
                    <a:pt x="13702" y="655"/>
                  </a:cubicBezTo>
                  <a:cubicBezTo>
                    <a:pt x="14802" y="363"/>
                    <a:pt x="15656" y="187"/>
                    <a:pt x="16277" y="105"/>
                  </a:cubicBezTo>
                  <a:cubicBezTo>
                    <a:pt x="16897" y="35"/>
                    <a:pt x="17646" y="0"/>
                    <a:pt x="18523" y="0"/>
                  </a:cubicBezTo>
                  <a:lnTo>
                    <a:pt x="56131" y="0"/>
                  </a:lnTo>
                  <a:cubicBezTo>
                    <a:pt x="57079" y="0"/>
                    <a:pt x="57816" y="35"/>
                    <a:pt x="58319" y="105"/>
                  </a:cubicBezTo>
                  <a:cubicBezTo>
                    <a:pt x="58834" y="141"/>
                    <a:pt x="59349" y="386"/>
                    <a:pt x="59852" y="819"/>
                  </a:cubicBezTo>
                  <a:cubicBezTo>
                    <a:pt x="60367" y="1229"/>
                    <a:pt x="60624" y="1849"/>
                    <a:pt x="60624" y="2691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1" name="Freeform 1080">
              <a:extLst>
                <a:ext uri="{FF2B5EF4-FFF2-40B4-BE49-F238E27FC236}">
                  <a16:creationId xmlns:a16="http://schemas.microsoft.com/office/drawing/2014/main" id="{9CBD8E75-95FB-2CA2-B96D-AA1476745FAF}"/>
                </a:ext>
              </a:extLst>
            </p:cNvPr>
            <p:cNvSpPr/>
            <p:nvPr/>
          </p:nvSpPr>
          <p:spPr>
            <a:xfrm>
              <a:off x="5120182" y="4497271"/>
              <a:ext cx="2348633" cy="1170"/>
            </a:xfrm>
            <a:custGeom>
              <a:avLst/>
              <a:gdLst>
                <a:gd name="connsiteX0" fmla="*/ 0 w 2348633"/>
                <a:gd name="connsiteY0" fmla="*/ 0 h 1170"/>
                <a:gd name="connsiteX1" fmla="*/ 2348634 w 234863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8633" h="1170">
                  <a:moveTo>
                    <a:pt x="0" y="0"/>
                  </a:moveTo>
                  <a:lnTo>
                    <a:pt x="2348634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2" name="Freeform 1081">
              <a:extLst>
                <a:ext uri="{FF2B5EF4-FFF2-40B4-BE49-F238E27FC236}">
                  <a16:creationId xmlns:a16="http://schemas.microsoft.com/office/drawing/2014/main" id="{BF540EB9-E6FE-488F-A322-C79B01AB6BE6}"/>
                </a:ext>
              </a:extLst>
            </p:cNvPr>
            <p:cNvSpPr/>
            <p:nvPr/>
          </p:nvSpPr>
          <p:spPr>
            <a:xfrm>
              <a:off x="5120182" y="4203989"/>
              <a:ext cx="2348633" cy="1170"/>
            </a:xfrm>
            <a:custGeom>
              <a:avLst/>
              <a:gdLst>
                <a:gd name="connsiteX0" fmla="*/ 0 w 2348633"/>
                <a:gd name="connsiteY0" fmla="*/ 0 h 1170"/>
                <a:gd name="connsiteX1" fmla="*/ 2348634 w 234863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8633" h="1170">
                  <a:moveTo>
                    <a:pt x="0" y="0"/>
                  </a:moveTo>
                  <a:lnTo>
                    <a:pt x="2348634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3" name="Freeform 1082">
              <a:extLst>
                <a:ext uri="{FF2B5EF4-FFF2-40B4-BE49-F238E27FC236}">
                  <a16:creationId xmlns:a16="http://schemas.microsoft.com/office/drawing/2014/main" id="{838A3A1D-CE33-7999-1EBE-E05CDEF34DBF}"/>
                </a:ext>
              </a:extLst>
            </p:cNvPr>
            <p:cNvSpPr/>
            <p:nvPr/>
          </p:nvSpPr>
          <p:spPr>
            <a:xfrm>
              <a:off x="5120182" y="3910701"/>
              <a:ext cx="2348633" cy="1170"/>
            </a:xfrm>
            <a:custGeom>
              <a:avLst/>
              <a:gdLst>
                <a:gd name="connsiteX0" fmla="*/ 0 w 2348633"/>
                <a:gd name="connsiteY0" fmla="*/ 0 h 1170"/>
                <a:gd name="connsiteX1" fmla="*/ 2348634 w 234863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8633" h="1170">
                  <a:moveTo>
                    <a:pt x="0" y="0"/>
                  </a:moveTo>
                  <a:lnTo>
                    <a:pt x="2348634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4" name="Freeform 1083">
              <a:extLst>
                <a:ext uri="{FF2B5EF4-FFF2-40B4-BE49-F238E27FC236}">
                  <a16:creationId xmlns:a16="http://schemas.microsoft.com/office/drawing/2014/main" id="{26A7EBB5-682C-8A71-74DC-40EC2146F1F9}"/>
                </a:ext>
              </a:extLst>
            </p:cNvPr>
            <p:cNvSpPr/>
            <p:nvPr/>
          </p:nvSpPr>
          <p:spPr>
            <a:xfrm>
              <a:off x="5120182" y="3617415"/>
              <a:ext cx="2348633" cy="1170"/>
            </a:xfrm>
            <a:custGeom>
              <a:avLst/>
              <a:gdLst>
                <a:gd name="connsiteX0" fmla="*/ 0 w 2348633"/>
                <a:gd name="connsiteY0" fmla="*/ 0 h 1170"/>
                <a:gd name="connsiteX1" fmla="*/ 2348634 w 234863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8633" h="1170">
                  <a:moveTo>
                    <a:pt x="0" y="0"/>
                  </a:moveTo>
                  <a:lnTo>
                    <a:pt x="2348634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5" name="Freeform 1084">
              <a:extLst>
                <a:ext uri="{FF2B5EF4-FFF2-40B4-BE49-F238E27FC236}">
                  <a16:creationId xmlns:a16="http://schemas.microsoft.com/office/drawing/2014/main" id="{2800E382-8DA3-88E0-6C25-36697311C247}"/>
                </a:ext>
              </a:extLst>
            </p:cNvPr>
            <p:cNvSpPr/>
            <p:nvPr/>
          </p:nvSpPr>
          <p:spPr>
            <a:xfrm>
              <a:off x="5120182" y="3324128"/>
              <a:ext cx="2348633" cy="1170"/>
            </a:xfrm>
            <a:custGeom>
              <a:avLst/>
              <a:gdLst>
                <a:gd name="connsiteX0" fmla="*/ 0 w 2348633"/>
                <a:gd name="connsiteY0" fmla="*/ 0 h 1170"/>
                <a:gd name="connsiteX1" fmla="*/ 2348634 w 234863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8633" h="1170">
                  <a:moveTo>
                    <a:pt x="0" y="0"/>
                  </a:moveTo>
                  <a:lnTo>
                    <a:pt x="2348634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6" name="Freeform 1085">
              <a:extLst>
                <a:ext uri="{FF2B5EF4-FFF2-40B4-BE49-F238E27FC236}">
                  <a16:creationId xmlns:a16="http://schemas.microsoft.com/office/drawing/2014/main" id="{99C540A7-EBD8-9692-133C-53EAFD9480E7}"/>
                </a:ext>
              </a:extLst>
            </p:cNvPr>
            <p:cNvSpPr/>
            <p:nvPr/>
          </p:nvSpPr>
          <p:spPr>
            <a:xfrm>
              <a:off x="5120182" y="3030841"/>
              <a:ext cx="2348633" cy="1170"/>
            </a:xfrm>
            <a:custGeom>
              <a:avLst/>
              <a:gdLst>
                <a:gd name="connsiteX0" fmla="*/ 0 w 2348633"/>
                <a:gd name="connsiteY0" fmla="*/ 0 h 1170"/>
                <a:gd name="connsiteX1" fmla="*/ 2348634 w 234863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8633" h="1170">
                  <a:moveTo>
                    <a:pt x="0" y="0"/>
                  </a:moveTo>
                  <a:lnTo>
                    <a:pt x="2348634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7" name="Freeform 1086">
              <a:extLst>
                <a:ext uri="{FF2B5EF4-FFF2-40B4-BE49-F238E27FC236}">
                  <a16:creationId xmlns:a16="http://schemas.microsoft.com/office/drawing/2014/main" id="{CEF9C9EF-5FF1-FFB2-5052-AB5CF7C5F669}"/>
                </a:ext>
              </a:extLst>
            </p:cNvPr>
            <p:cNvSpPr/>
            <p:nvPr/>
          </p:nvSpPr>
          <p:spPr>
            <a:xfrm>
              <a:off x="5120182" y="2986848"/>
              <a:ext cx="1170" cy="1554419"/>
            </a:xfrm>
            <a:custGeom>
              <a:avLst/>
              <a:gdLst>
                <a:gd name="connsiteX0" fmla="*/ 0 w 1170"/>
                <a:gd name="connsiteY0" fmla="*/ 1554419 h 1554419"/>
                <a:gd name="connsiteX1" fmla="*/ 0 w 1170"/>
                <a:gd name="connsiteY1" fmla="*/ 0 h 155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1554419">
                  <a:moveTo>
                    <a:pt x="0" y="1554419"/>
                  </a:moveTo>
                  <a:lnTo>
                    <a:pt x="0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8" name="Freeform 1087">
              <a:extLst>
                <a:ext uri="{FF2B5EF4-FFF2-40B4-BE49-F238E27FC236}">
                  <a16:creationId xmlns:a16="http://schemas.microsoft.com/office/drawing/2014/main" id="{F78E479A-C8EB-4E8C-837C-F06D7CB7483A}"/>
                </a:ext>
              </a:extLst>
            </p:cNvPr>
            <p:cNvSpPr/>
            <p:nvPr/>
          </p:nvSpPr>
          <p:spPr>
            <a:xfrm>
              <a:off x="5120182" y="4497271"/>
              <a:ext cx="22113" cy="1170"/>
            </a:xfrm>
            <a:custGeom>
              <a:avLst/>
              <a:gdLst>
                <a:gd name="connsiteX0" fmla="*/ 0 w 22113"/>
                <a:gd name="connsiteY0" fmla="*/ 0 h 1170"/>
                <a:gd name="connsiteX1" fmla="*/ 22113 w 2211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13" h="1170">
                  <a:moveTo>
                    <a:pt x="0" y="0"/>
                  </a:moveTo>
                  <a:lnTo>
                    <a:pt x="22113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9" name="Freeform 1088">
              <a:extLst>
                <a:ext uri="{FF2B5EF4-FFF2-40B4-BE49-F238E27FC236}">
                  <a16:creationId xmlns:a16="http://schemas.microsoft.com/office/drawing/2014/main" id="{B5EF37DD-8684-2A0C-7F86-19967502E0CB}"/>
                </a:ext>
              </a:extLst>
            </p:cNvPr>
            <p:cNvSpPr/>
            <p:nvPr/>
          </p:nvSpPr>
          <p:spPr>
            <a:xfrm>
              <a:off x="5120182" y="4203989"/>
              <a:ext cx="22113" cy="1170"/>
            </a:xfrm>
            <a:custGeom>
              <a:avLst/>
              <a:gdLst>
                <a:gd name="connsiteX0" fmla="*/ 0 w 22113"/>
                <a:gd name="connsiteY0" fmla="*/ 0 h 1170"/>
                <a:gd name="connsiteX1" fmla="*/ 22113 w 2211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13" h="1170">
                  <a:moveTo>
                    <a:pt x="0" y="0"/>
                  </a:moveTo>
                  <a:lnTo>
                    <a:pt x="22113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0" name="Freeform 1089">
              <a:extLst>
                <a:ext uri="{FF2B5EF4-FFF2-40B4-BE49-F238E27FC236}">
                  <a16:creationId xmlns:a16="http://schemas.microsoft.com/office/drawing/2014/main" id="{20D6DD63-7797-6604-90C3-C8D911BD79DE}"/>
                </a:ext>
              </a:extLst>
            </p:cNvPr>
            <p:cNvSpPr/>
            <p:nvPr/>
          </p:nvSpPr>
          <p:spPr>
            <a:xfrm>
              <a:off x="5120182" y="3910701"/>
              <a:ext cx="22113" cy="1170"/>
            </a:xfrm>
            <a:custGeom>
              <a:avLst/>
              <a:gdLst>
                <a:gd name="connsiteX0" fmla="*/ 0 w 22113"/>
                <a:gd name="connsiteY0" fmla="*/ 0 h 1170"/>
                <a:gd name="connsiteX1" fmla="*/ 22113 w 2211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13" h="1170">
                  <a:moveTo>
                    <a:pt x="0" y="0"/>
                  </a:moveTo>
                  <a:lnTo>
                    <a:pt x="22113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1" name="Freeform 1090">
              <a:extLst>
                <a:ext uri="{FF2B5EF4-FFF2-40B4-BE49-F238E27FC236}">
                  <a16:creationId xmlns:a16="http://schemas.microsoft.com/office/drawing/2014/main" id="{C9DA57C2-E981-6788-EFE4-EEC0DA42953C}"/>
                </a:ext>
              </a:extLst>
            </p:cNvPr>
            <p:cNvSpPr/>
            <p:nvPr/>
          </p:nvSpPr>
          <p:spPr>
            <a:xfrm>
              <a:off x="5120182" y="3617415"/>
              <a:ext cx="22113" cy="1170"/>
            </a:xfrm>
            <a:custGeom>
              <a:avLst/>
              <a:gdLst>
                <a:gd name="connsiteX0" fmla="*/ 0 w 22113"/>
                <a:gd name="connsiteY0" fmla="*/ 0 h 1170"/>
                <a:gd name="connsiteX1" fmla="*/ 22113 w 2211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13" h="1170">
                  <a:moveTo>
                    <a:pt x="0" y="0"/>
                  </a:moveTo>
                  <a:lnTo>
                    <a:pt x="22113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2" name="Freeform 1091">
              <a:extLst>
                <a:ext uri="{FF2B5EF4-FFF2-40B4-BE49-F238E27FC236}">
                  <a16:creationId xmlns:a16="http://schemas.microsoft.com/office/drawing/2014/main" id="{54CA9FA4-A0CE-A628-1FEA-A1ACF1CE4A0C}"/>
                </a:ext>
              </a:extLst>
            </p:cNvPr>
            <p:cNvSpPr/>
            <p:nvPr/>
          </p:nvSpPr>
          <p:spPr>
            <a:xfrm>
              <a:off x="5120182" y="3324128"/>
              <a:ext cx="22113" cy="1170"/>
            </a:xfrm>
            <a:custGeom>
              <a:avLst/>
              <a:gdLst>
                <a:gd name="connsiteX0" fmla="*/ 0 w 22113"/>
                <a:gd name="connsiteY0" fmla="*/ 0 h 1170"/>
                <a:gd name="connsiteX1" fmla="*/ 22113 w 2211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13" h="1170">
                  <a:moveTo>
                    <a:pt x="0" y="0"/>
                  </a:moveTo>
                  <a:lnTo>
                    <a:pt x="22113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3" name="Freeform 1092">
              <a:extLst>
                <a:ext uri="{FF2B5EF4-FFF2-40B4-BE49-F238E27FC236}">
                  <a16:creationId xmlns:a16="http://schemas.microsoft.com/office/drawing/2014/main" id="{286C5A8B-ECB5-1FD6-D072-D5AC2DC895AA}"/>
                </a:ext>
              </a:extLst>
            </p:cNvPr>
            <p:cNvSpPr/>
            <p:nvPr/>
          </p:nvSpPr>
          <p:spPr>
            <a:xfrm>
              <a:off x="5120182" y="3030841"/>
              <a:ext cx="22113" cy="1170"/>
            </a:xfrm>
            <a:custGeom>
              <a:avLst/>
              <a:gdLst>
                <a:gd name="connsiteX0" fmla="*/ 0 w 22113"/>
                <a:gd name="connsiteY0" fmla="*/ 0 h 1170"/>
                <a:gd name="connsiteX1" fmla="*/ 22113 w 2211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13" h="1170">
                  <a:moveTo>
                    <a:pt x="0" y="0"/>
                  </a:moveTo>
                  <a:lnTo>
                    <a:pt x="22113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4" name="Freeform 1093">
              <a:extLst>
                <a:ext uri="{FF2B5EF4-FFF2-40B4-BE49-F238E27FC236}">
                  <a16:creationId xmlns:a16="http://schemas.microsoft.com/office/drawing/2014/main" id="{FD394BB1-8A8C-CA67-A1E5-7B55BF24A826}"/>
                </a:ext>
              </a:extLst>
            </p:cNvPr>
            <p:cNvSpPr/>
            <p:nvPr/>
          </p:nvSpPr>
          <p:spPr>
            <a:xfrm>
              <a:off x="4874755" y="4460610"/>
              <a:ext cx="48917" cy="73425"/>
            </a:xfrm>
            <a:custGeom>
              <a:avLst/>
              <a:gdLst>
                <a:gd name="connsiteX0" fmla="*/ 24459 w 48917"/>
                <a:gd name="connsiteY0" fmla="*/ 7582 h 73425"/>
                <a:gd name="connsiteX1" fmla="*/ 13320 w 48917"/>
                <a:gd name="connsiteY1" fmla="*/ 14884 h 73425"/>
                <a:gd name="connsiteX2" fmla="*/ 9622 w 48917"/>
                <a:gd name="connsiteY2" fmla="*/ 36730 h 73425"/>
                <a:gd name="connsiteX3" fmla="*/ 13320 w 48917"/>
                <a:gd name="connsiteY3" fmla="*/ 58588 h 73425"/>
                <a:gd name="connsiteX4" fmla="*/ 24459 w 48917"/>
                <a:gd name="connsiteY4" fmla="*/ 65843 h 73425"/>
                <a:gd name="connsiteX5" fmla="*/ 35598 w 48917"/>
                <a:gd name="connsiteY5" fmla="*/ 58588 h 73425"/>
                <a:gd name="connsiteX6" fmla="*/ 39343 w 48917"/>
                <a:gd name="connsiteY6" fmla="*/ 36730 h 73425"/>
                <a:gd name="connsiteX7" fmla="*/ 35598 w 48917"/>
                <a:gd name="connsiteY7" fmla="*/ 14884 h 73425"/>
                <a:gd name="connsiteX8" fmla="*/ 24459 w 48917"/>
                <a:gd name="connsiteY8" fmla="*/ 7582 h 73425"/>
                <a:gd name="connsiteX9" fmla="*/ 24459 w 48917"/>
                <a:gd name="connsiteY9" fmla="*/ 0 h 73425"/>
                <a:gd name="connsiteX10" fmla="*/ 42614 w 48917"/>
                <a:gd name="connsiteY10" fmla="*/ 9431 h 73425"/>
                <a:gd name="connsiteX11" fmla="*/ 48917 w 48917"/>
                <a:gd name="connsiteY11" fmla="*/ 36730 h 73425"/>
                <a:gd name="connsiteX12" fmla="*/ 42614 w 48917"/>
                <a:gd name="connsiteY12" fmla="*/ 64041 h 73425"/>
                <a:gd name="connsiteX13" fmla="*/ 24459 w 48917"/>
                <a:gd name="connsiteY13" fmla="*/ 73426 h 73425"/>
                <a:gd name="connsiteX14" fmla="*/ 6257 w 48917"/>
                <a:gd name="connsiteY14" fmla="*/ 64041 h 73425"/>
                <a:gd name="connsiteX15" fmla="*/ 0 w 48917"/>
                <a:gd name="connsiteY15" fmla="*/ 36730 h 73425"/>
                <a:gd name="connsiteX16" fmla="*/ 6257 w 48917"/>
                <a:gd name="connsiteY16" fmla="*/ 9431 h 73425"/>
                <a:gd name="connsiteX17" fmla="*/ 24459 w 48917"/>
                <a:gd name="connsiteY17" fmla="*/ 0 h 7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5">
                  <a:moveTo>
                    <a:pt x="24459" y="7582"/>
                  </a:moveTo>
                  <a:cubicBezTo>
                    <a:pt x="19529" y="7582"/>
                    <a:pt x="15815" y="10016"/>
                    <a:pt x="13320" y="14884"/>
                  </a:cubicBezTo>
                  <a:cubicBezTo>
                    <a:pt x="10854" y="19717"/>
                    <a:pt x="9622" y="27007"/>
                    <a:pt x="9622" y="36730"/>
                  </a:cubicBezTo>
                  <a:cubicBezTo>
                    <a:pt x="9622" y="46431"/>
                    <a:pt x="10854" y="53721"/>
                    <a:pt x="13320" y="58588"/>
                  </a:cubicBezTo>
                  <a:cubicBezTo>
                    <a:pt x="15815" y="63421"/>
                    <a:pt x="19529" y="65843"/>
                    <a:pt x="24459" y="65843"/>
                  </a:cubicBezTo>
                  <a:cubicBezTo>
                    <a:pt x="29421" y="65843"/>
                    <a:pt x="33133" y="63421"/>
                    <a:pt x="35598" y="58588"/>
                  </a:cubicBezTo>
                  <a:cubicBezTo>
                    <a:pt x="38095" y="53721"/>
                    <a:pt x="39343" y="46431"/>
                    <a:pt x="39343" y="36730"/>
                  </a:cubicBezTo>
                  <a:cubicBezTo>
                    <a:pt x="39343" y="27007"/>
                    <a:pt x="38095" y="19717"/>
                    <a:pt x="35598" y="14884"/>
                  </a:cubicBezTo>
                  <a:cubicBezTo>
                    <a:pt x="33133" y="10016"/>
                    <a:pt x="29421" y="7582"/>
                    <a:pt x="24459" y="7582"/>
                  </a:cubicBezTo>
                  <a:moveTo>
                    <a:pt x="24459" y="0"/>
                  </a:moveTo>
                  <a:cubicBezTo>
                    <a:pt x="32392" y="0"/>
                    <a:pt x="38442" y="3148"/>
                    <a:pt x="42614" y="9431"/>
                  </a:cubicBezTo>
                  <a:cubicBezTo>
                    <a:pt x="46816" y="15691"/>
                    <a:pt x="48917" y="24783"/>
                    <a:pt x="48917" y="36730"/>
                  </a:cubicBezTo>
                  <a:cubicBezTo>
                    <a:pt x="48917" y="48654"/>
                    <a:pt x="46816" y="57758"/>
                    <a:pt x="42614" y="64041"/>
                  </a:cubicBezTo>
                  <a:cubicBezTo>
                    <a:pt x="38442" y="70302"/>
                    <a:pt x="32392" y="73426"/>
                    <a:pt x="24459" y="73426"/>
                  </a:cubicBezTo>
                  <a:cubicBezTo>
                    <a:pt x="16527" y="73426"/>
                    <a:pt x="10460" y="70302"/>
                    <a:pt x="6257" y="64041"/>
                  </a:cubicBezTo>
                  <a:cubicBezTo>
                    <a:pt x="2085" y="57758"/>
                    <a:pt x="0" y="48654"/>
                    <a:pt x="0" y="36730"/>
                  </a:cubicBezTo>
                  <a:cubicBezTo>
                    <a:pt x="0" y="24783"/>
                    <a:pt x="2085" y="15691"/>
                    <a:pt x="6257" y="9431"/>
                  </a:cubicBezTo>
                  <a:cubicBezTo>
                    <a:pt x="10460" y="3148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5" name="Freeform 1094">
              <a:extLst>
                <a:ext uri="{FF2B5EF4-FFF2-40B4-BE49-F238E27FC236}">
                  <a16:creationId xmlns:a16="http://schemas.microsoft.com/office/drawing/2014/main" id="{080FD736-2A52-9B7D-5E44-5E1A8AE2C1AC}"/>
                </a:ext>
              </a:extLst>
            </p:cNvPr>
            <p:cNvSpPr/>
            <p:nvPr/>
          </p:nvSpPr>
          <p:spPr>
            <a:xfrm>
              <a:off x="4940500" y="4520615"/>
              <a:ext cx="10002" cy="12040"/>
            </a:xfrm>
            <a:custGeom>
              <a:avLst/>
              <a:gdLst>
                <a:gd name="connsiteX0" fmla="*/ 0 w 10002"/>
                <a:gd name="connsiteY0" fmla="*/ 0 h 12040"/>
                <a:gd name="connsiteX1" fmla="*/ 10002 w 10002"/>
                <a:gd name="connsiteY1" fmla="*/ 0 h 12040"/>
                <a:gd name="connsiteX2" fmla="*/ 10002 w 10002"/>
                <a:gd name="connsiteY2" fmla="*/ 12041 h 12040"/>
                <a:gd name="connsiteX3" fmla="*/ 0 w 10002"/>
                <a:gd name="connsiteY3" fmla="*/ 12041 h 12040"/>
                <a:gd name="connsiteX4" fmla="*/ 0 w 10002"/>
                <a:gd name="connsiteY4" fmla="*/ 0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2" h="12040">
                  <a:moveTo>
                    <a:pt x="0" y="0"/>
                  </a:moveTo>
                  <a:lnTo>
                    <a:pt x="10002" y="0"/>
                  </a:lnTo>
                  <a:lnTo>
                    <a:pt x="10002" y="12041"/>
                  </a:lnTo>
                  <a:lnTo>
                    <a:pt x="0" y="12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6" name="Freeform 1095">
              <a:extLst>
                <a:ext uri="{FF2B5EF4-FFF2-40B4-BE49-F238E27FC236}">
                  <a16:creationId xmlns:a16="http://schemas.microsoft.com/office/drawing/2014/main" id="{7B6D2011-69B0-B7D6-BD43-B27D130EEA09}"/>
                </a:ext>
              </a:extLst>
            </p:cNvPr>
            <p:cNvSpPr/>
            <p:nvPr/>
          </p:nvSpPr>
          <p:spPr>
            <a:xfrm>
              <a:off x="4967377" y="4460610"/>
              <a:ext cx="48917" cy="73425"/>
            </a:xfrm>
            <a:custGeom>
              <a:avLst/>
              <a:gdLst>
                <a:gd name="connsiteX0" fmla="*/ 24458 w 48917"/>
                <a:gd name="connsiteY0" fmla="*/ 7582 h 73425"/>
                <a:gd name="connsiteX1" fmla="*/ 13320 w 48917"/>
                <a:gd name="connsiteY1" fmla="*/ 14884 h 73425"/>
                <a:gd name="connsiteX2" fmla="*/ 9622 w 48917"/>
                <a:gd name="connsiteY2" fmla="*/ 36730 h 73425"/>
                <a:gd name="connsiteX3" fmla="*/ 13320 w 48917"/>
                <a:gd name="connsiteY3" fmla="*/ 58588 h 73425"/>
                <a:gd name="connsiteX4" fmla="*/ 24458 w 48917"/>
                <a:gd name="connsiteY4" fmla="*/ 65843 h 73425"/>
                <a:gd name="connsiteX5" fmla="*/ 35598 w 48917"/>
                <a:gd name="connsiteY5" fmla="*/ 58588 h 73425"/>
                <a:gd name="connsiteX6" fmla="*/ 39342 w 48917"/>
                <a:gd name="connsiteY6" fmla="*/ 36730 h 73425"/>
                <a:gd name="connsiteX7" fmla="*/ 35598 w 48917"/>
                <a:gd name="connsiteY7" fmla="*/ 14884 h 73425"/>
                <a:gd name="connsiteX8" fmla="*/ 24458 w 48917"/>
                <a:gd name="connsiteY8" fmla="*/ 7582 h 73425"/>
                <a:gd name="connsiteX9" fmla="*/ 24458 w 48917"/>
                <a:gd name="connsiteY9" fmla="*/ 0 h 73425"/>
                <a:gd name="connsiteX10" fmla="*/ 42613 w 48917"/>
                <a:gd name="connsiteY10" fmla="*/ 9431 h 73425"/>
                <a:gd name="connsiteX11" fmla="*/ 48917 w 48917"/>
                <a:gd name="connsiteY11" fmla="*/ 36730 h 73425"/>
                <a:gd name="connsiteX12" fmla="*/ 42613 w 48917"/>
                <a:gd name="connsiteY12" fmla="*/ 64041 h 73425"/>
                <a:gd name="connsiteX13" fmla="*/ 24458 w 48917"/>
                <a:gd name="connsiteY13" fmla="*/ 73426 h 73425"/>
                <a:gd name="connsiteX14" fmla="*/ 6257 w 48917"/>
                <a:gd name="connsiteY14" fmla="*/ 64041 h 73425"/>
                <a:gd name="connsiteX15" fmla="*/ 0 w 48917"/>
                <a:gd name="connsiteY15" fmla="*/ 36730 h 73425"/>
                <a:gd name="connsiteX16" fmla="*/ 6257 w 48917"/>
                <a:gd name="connsiteY16" fmla="*/ 9431 h 73425"/>
                <a:gd name="connsiteX17" fmla="*/ 24458 w 48917"/>
                <a:gd name="connsiteY17" fmla="*/ 0 h 7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5">
                  <a:moveTo>
                    <a:pt x="24458" y="7582"/>
                  </a:moveTo>
                  <a:cubicBezTo>
                    <a:pt x="19528" y="7582"/>
                    <a:pt x="15815" y="10016"/>
                    <a:pt x="13320" y="14884"/>
                  </a:cubicBezTo>
                  <a:cubicBezTo>
                    <a:pt x="10854" y="19717"/>
                    <a:pt x="9622" y="27007"/>
                    <a:pt x="9622" y="36730"/>
                  </a:cubicBezTo>
                  <a:cubicBezTo>
                    <a:pt x="9622" y="46431"/>
                    <a:pt x="10854" y="53721"/>
                    <a:pt x="13320" y="58588"/>
                  </a:cubicBezTo>
                  <a:cubicBezTo>
                    <a:pt x="15815" y="63421"/>
                    <a:pt x="19528" y="65843"/>
                    <a:pt x="24458" y="65843"/>
                  </a:cubicBezTo>
                  <a:cubicBezTo>
                    <a:pt x="29419" y="65843"/>
                    <a:pt x="33132" y="63421"/>
                    <a:pt x="35598" y="58588"/>
                  </a:cubicBezTo>
                  <a:cubicBezTo>
                    <a:pt x="38094" y="53721"/>
                    <a:pt x="39342" y="46431"/>
                    <a:pt x="39342" y="36730"/>
                  </a:cubicBezTo>
                  <a:cubicBezTo>
                    <a:pt x="39342" y="27007"/>
                    <a:pt x="38094" y="19717"/>
                    <a:pt x="35598" y="14884"/>
                  </a:cubicBezTo>
                  <a:cubicBezTo>
                    <a:pt x="33132" y="10016"/>
                    <a:pt x="29419" y="7582"/>
                    <a:pt x="24458" y="7582"/>
                  </a:cubicBezTo>
                  <a:moveTo>
                    <a:pt x="24458" y="0"/>
                  </a:moveTo>
                  <a:cubicBezTo>
                    <a:pt x="32390" y="0"/>
                    <a:pt x="38441" y="3148"/>
                    <a:pt x="42613" y="9431"/>
                  </a:cubicBezTo>
                  <a:cubicBezTo>
                    <a:pt x="46816" y="15691"/>
                    <a:pt x="48917" y="24783"/>
                    <a:pt x="48917" y="36730"/>
                  </a:cubicBezTo>
                  <a:cubicBezTo>
                    <a:pt x="48917" y="48654"/>
                    <a:pt x="46816" y="57758"/>
                    <a:pt x="42613" y="64041"/>
                  </a:cubicBezTo>
                  <a:cubicBezTo>
                    <a:pt x="38441" y="70302"/>
                    <a:pt x="32390" y="73426"/>
                    <a:pt x="24458" y="73426"/>
                  </a:cubicBezTo>
                  <a:cubicBezTo>
                    <a:pt x="16527" y="73426"/>
                    <a:pt x="10460" y="70302"/>
                    <a:pt x="6257" y="64041"/>
                  </a:cubicBezTo>
                  <a:cubicBezTo>
                    <a:pt x="2085" y="57758"/>
                    <a:pt x="0" y="48654"/>
                    <a:pt x="0" y="36730"/>
                  </a:cubicBezTo>
                  <a:cubicBezTo>
                    <a:pt x="0" y="24783"/>
                    <a:pt x="2085" y="15691"/>
                    <a:pt x="6257" y="9431"/>
                  </a:cubicBezTo>
                  <a:cubicBezTo>
                    <a:pt x="10460" y="3148"/>
                    <a:pt x="16527" y="0"/>
                    <a:pt x="24458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7" name="Freeform 1096">
              <a:extLst>
                <a:ext uri="{FF2B5EF4-FFF2-40B4-BE49-F238E27FC236}">
                  <a16:creationId xmlns:a16="http://schemas.microsoft.com/office/drawing/2014/main" id="{BD2F5914-4A16-F0A9-4736-88DC31AEBB5A}"/>
                </a:ext>
              </a:extLst>
            </p:cNvPr>
            <p:cNvSpPr/>
            <p:nvPr/>
          </p:nvSpPr>
          <p:spPr>
            <a:xfrm>
              <a:off x="5029140" y="4460610"/>
              <a:ext cx="48917" cy="73425"/>
            </a:xfrm>
            <a:custGeom>
              <a:avLst/>
              <a:gdLst>
                <a:gd name="connsiteX0" fmla="*/ 24459 w 48917"/>
                <a:gd name="connsiteY0" fmla="*/ 7582 h 73425"/>
                <a:gd name="connsiteX1" fmla="*/ 13320 w 48917"/>
                <a:gd name="connsiteY1" fmla="*/ 14884 h 73425"/>
                <a:gd name="connsiteX2" fmla="*/ 9622 w 48917"/>
                <a:gd name="connsiteY2" fmla="*/ 36730 h 73425"/>
                <a:gd name="connsiteX3" fmla="*/ 13320 w 48917"/>
                <a:gd name="connsiteY3" fmla="*/ 58588 h 73425"/>
                <a:gd name="connsiteX4" fmla="*/ 24459 w 48917"/>
                <a:gd name="connsiteY4" fmla="*/ 65843 h 73425"/>
                <a:gd name="connsiteX5" fmla="*/ 35598 w 48917"/>
                <a:gd name="connsiteY5" fmla="*/ 58588 h 73425"/>
                <a:gd name="connsiteX6" fmla="*/ 39343 w 48917"/>
                <a:gd name="connsiteY6" fmla="*/ 36730 h 73425"/>
                <a:gd name="connsiteX7" fmla="*/ 35598 w 48917"/>
                <a:gd name="connsiteY7" fmla="*/ 14884 h 73425"/>
                <a:gd name="connsiteX8" fmla="*/ 24459 w 48917"/>
                <a:gd name="connsiteY8" fmla="*/ 7582 h 73425"/>
                <a:gd name="connsiteX9" fmla="*/ 24459 w 48917"/>
                <a:gd name="connsiteY9" fmla="*/ 0 h 73425"/>
                <a:gd name="connsiteX10" fmla="*/ 42614 w 48917"/>
                <a:gd name="connsiteY10" fmla="*/ 9431 h 73425"/>
                <a:gd name="connsiteX11" fmla="*/ 48917 w 48917"/>
                <a:gd name="connsiteY11" fmla="*/ 36730 h 73425"/>
                <a:gd name="connsiteX12" fmla="*/ 42614 w 48917"/>
                <a:gd name="connsiteY12" fmla="*/ 64041 h 73425"/>
                <a:gd name="connsiteX13" fmla="*/ 24459 w 48917"/>
                <a:gd name="connsiteY13" fmla="*/ 73426 h 73425"/>
                <a:gd name="connsiteX14" fmla="*/ 6257 w 48917"/>
                <a:gd name="connsiteY14" fmla="*/ 64041 h 73425"/>
                <a:gd name="connsiteX15" fmla="*/ 0 w 48917"/>
                <a:gd name="connsiteY15" fmla="*/ 36730 h 73425"/>
                <a:gd name="connsiteX16" fmla="*/ 6257 w 48917"/>
                <a:gd name="connsiteY16" fmla="*/ 9431 h 73425"/>
                <a:gd name="connsiteX17" fmla="*/ 24459 w 48917"/>
                <a:gd name="connsiteY17" fmla="*/ 0 h 7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5">
                  <a:moveTo>
                    <a:pt x="24459" y="7582"/>
                  </a:moveTo>
                  <a:cubicBezTo>
                    <a:pt x="19529" y="7582"/>
                    <a:pt x="15815" y="10016"/>
                    <a:pt x="13320" y="14884"/>
                  </a:cubicBezTo>
                  <a:cubicBezTo>
                    <a:pt x="10854" y="19717"/>
                    <a:pt x="9622" y="27007"/>
                    <a:pt x="9622" y="36730"/>
                  </a:cubicBezTo>
                  <a:cubicBezTo>
                    <a:pt x="9622" y="46431"/>
                    <a:pt x="10854" y="53721"/>
                    <a:pt x="13320" y="58588"/>
                  </a:cubicBezTo>
                  <a:cubicBezTo>
                    <a:pt x="15815" y="63421"/>
                    <a:pt x="19529" y="65843"/>
                    <a:pt x="24459" y="65843"/>
                  </a:cubicBezTo>
                  <a:cubicBezTo>
                    <a:pt x="29421" y="65843"/>
                    <a:pt x="33133" y="63421"/>
                    <a:pt x="35598" y="58588"/>
                  </a:cubicBezTo>
                  <a:cubicBezTo>
                    <a:pt x="38095" y="53721"/>
                    <a:pt x="39343" y="46431"/>
                    <a:pt x="39343" y="36730"/>
                  </a:cubicBezTo>
                  <a:cubicBezTo>
                    <a:pt x="39343" y="27007"/>
                    <a:pt x="38095" y="19717"/>
                    <a:pt x="35598" y="14884"/>
                  </a:cubicBezTo>
                  <a:cubicBezTo>
                    <a:pt x="33133" y="10016"/>
                    <a:pt x="29421" y="7582"/>
                    <a:pt x="24459" y="7582"/>
                  </a:cubicBezTo>
                  <a:moveTo>
                    <a:pt x="24459" y="0"/>
                  </a:moveTo>
                  <a:cubicBezTo>
                    <a:pt x="32392" y="0"/>
                    <a:pt x="38442" y="3148"/>
                    <a:pt x="42614" y="9431"/>
                  </a:cubicBezTo>
                  <a:cubicBezTo>
                    <a:pt x="46816" y="15691"/>
                    <a:pt x="48917" y="24783"/>
                    <a:pt x="48917" y="36730"/>
                  </a:cubicBezTo>
                  <a:cubicBezTo>
                    <a:pt x="48917" y="48654"/>
                    <a:pt x="46816" y="57758"/>
                    <a:pt x="42614" y="64041"/>
                  </a:cubicBezTo>
                  <a:cubicBezTo>
                    <a:pt x="38442" y="70302"/>
                    <a:pt x="32392" y="73426"/>
                    <a:pt x="24459" y="73426"/>
                  </a:cubicBezTo>
                  <a:cubicBezTo>
                    <a:pt x="16527" y="73426"/>
                    <a:pt x="10460" y="70302"/>
                    <a:pt x="6257" y="64041"/>
                  </a:cubicBezTo>
                  <a:cubicBezTo>
                    <a:pt x="2085" y="57758"/>
                    <a:pt x="0" y="48654"/>
                    <a:pt x="0" y="36730"/>
                  </a:cubicBezTo>
                  <a:cubicBezTo>
                    <a:pt x="0" y="24783"/>
                    <a:pt x="2085" y="15691"/>
                    <a:pt x="6257" y="9431"/>
                  </a:cubicBezTo>
                  <a:cubicBezTo>
                    <a:pt x="10460" y="3148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8" name="Freeform 1097">
              <a:extLst>
                <a:ext uri="{FF2B5EF4-FFF2-40B4-BE49-F238E27FC236}">
                  <a16:creationId xmlns:a16="http://schemas.microsoft.com/office/drawing/2014/main" id="{26481DB0-F77B-C84A-99A0-6D6345038E07}"/>
                </a:ext>
              </a:extLst>
            </p:cNvPr>
            <p:cNvSpPr/>
            <p:nvPr/>
          </p:nvSpPr>
          <p:spPr>
            <a:xfrm>
              <a:off x="4876794" y="4167317"/>
              <a:ext cx="48917" cy="73425"/>
            </a:xfrm>
            <a:custGeom>
              <a:avLst/>
              <a:gdLst>
                <a:gd name="connsiteX0" fmla="*/ 24459 w 48917"/>
                <a:gd name="connsiteY0" fmla="*/ 7594 h 73425"/>
                <a:gd name="connsiteX1" fmla="*/ 13320 w 48917"/>
                <a:gd name="connsiteY1" fmla="*/ 14884 h 73425"/>
                <a:gd name="connsiteX2" fmla="*/ 9622 w 48917"/>
                <a:gd name="connsiteY2" fmla="*/ 36742 h 73425"/>
                <a:gd name="connsiteX3" fmla="*/ 13320 w 48917"/>
                <a:gd name="connsiteY3" fmla="*/ 58588 h 73425"/>
                <a:gd name="connsiteX4" fmla="*/ 24459 w 48917"/>
                <a:gd name="connsiteY4" fmla="*/ 65843 h 73425"/>
                <a:gd name="connsiteX5" fmla="*/ 35598 w 48917"/>
                <a:gd name="connsiteY5" fmla="*/ 58588 h 73425"/>
                <a:gd name="connsiteX6" fmla="*/ 39343 w 48917"/>
                <a:gd name="connsiteY6" fmla="*/ 36742 h 73425"/>
                <a:gd name="connsiteX7" fmla="*/ 35598 w 48917"/>
                <a:gd name="connsiteY7" fmla="*/ 14884 h 73425"/>
                <a:gd name="connsiteX8" fmla="*/ 24459 w 48917"/>
                <a:gd name="connsiteY8" fmla="*/ 7594 h 73425"/>
                <a:gd name="connsiteX9" fmla="*/ 24459 w 48917"/>
                <a:gd name="connsiteY9" fmla="*/ 0 h 73425"/>
                <a:gd name="connsiteX10" fmla="*/ 42614 w 48917"/>
                <a:gd name="connsiteY10" fmla="*/ 9443 h 73425"/>
                <a:gd name="connsiteX11" fmla="*/ 48917 w 48917"/>
                <a:gd name="connsiteY11" fmla="*/ 36742 h 73425"/>
                <a:gd name="connsiteX12" fmla="*/ 42614 w 48917"/>
                <a:gd name="connsiteY12" fmla="*/ 64041 h 73425"/>
                <a:gd name="connsiteX13" fmla="*/ 24459 w 48917"/>
                <a:gd name="connsiteY13" fmla="*/ 73426 h 73425"/>
                <a:gd name="connsiteX14" fmla="*/ 6257 w 48917"/>
                <a:gd name="connsiteY14" fmla="*/ 64041 h 73425"/>
                <a:gd name="connsiteX15" fmla="*/ 0 w 48917"/>
                <a:gd name="connsiteY15" fmla="*/ 36742 h 73425"/>
                <a:gd name="connsiteX16" fmla="*/ 6257 w 48917"/>
                <a:gd name="connsiteY16" fmla="*/ 9443 h 73425"/>
                <a:gd name="connsiteX17" fmla="*/ 24459 w 48917"/>
                <a:gd name="connsiteY17" fmla="*/ 0 h 7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5">
                  <a:moveTo>
                    <a:pt x="24459" y="7594"/>
                  </a:moveTo>
                  <a:cubicBezTo>
                    <a:pt x="19529" y="7594"/>
                    <a:pt x="15815" y="10028"/>
                    <a:pt x="13320" y="14884"/>
                  </a:cubicBezTo>
                  <a:cubicBezTo>
                    <a:pt x="10854" y="19717"/>
                    <a:pt x="9622" y="27007"/>
                    <a:pt x="9622" y="36742"/>
                  </a:cubicBezTo>
                  <a:cubicBezTo>
                    <a:pt x="9622" y="46443"/>
                    <a:pt x="10854" y="53732"/>
                    <a:pt x="13320" y="58588"/>
                  </a:cubicBezTo>
                  <a:cubicBezTo>
                    <a:pt x="15815" y="63421"/>
                    <a:pt x="19529" y="65843"/>
                    <a:pt x="24459" y="65843"/>
                  </a:cubicBezTo>
                  <a:cubicBezTo>
                    <a:pt x="29421" y="65843"/>
                    <a:pt x="33133" y="63421"/>
                    <a:pt x="35598" y="58588"/>
                  </a:cubicBezTo>
                  <a:cubicBezTo>
                    <a:pt x="38095" y="53732"/>
                    <a:pt x="39343" y="46443"/>
                    <a:pt x="39343" y="36742"/>
                  </a:cubicBezTo>
                  <a:cubicBezTo>
                    <a:pt x="39343" y="27007"/>
                    <a:pt x="38095" y="19717"/>
                    <a:pt x="35598" y="14884"/>
                  </a:cubicBezTo>
                  <a:cubicBezTo>
                    <a:pt x="33133" y="10028"/>
                    <a:pt x="29421" y="7594"/>
                    <a:pt x="24459" y="7594"/>
                  </a:cubicBezTo>
                  <a:moveTo>
                    <a:pt x="24459" y="0"/>
                  </a:moveTo>
                  <a:cubicBezTo>
                    <a:pt x="32390" y="0"/>
                    <a:pt x="38442" y="3148"/>
                    <a:pt x="42614" y="9443"/>
                  </a:cubicBezTo>
                  <a:cubicBezTo>
                    <a:pt x="46816" y="15703"/>
                    <a:pt x="48917" y="24795"/>
                    <a:pt x="48917" y="36742"/>
                  </a:cubicBezTo>
                  <a:cubicBezTo>
                    <a:pt x="48917" y="48654"/>
                    <a:pt x="46816" y="57758"/>
                    <a:pt x="42614" y="64041"/>
                  </a:cubicBezTo>
                  <a:cubicBezTo>
                    <a:pt x="38442" y="70302"/>
                    <a:pt x="32390" y="73426"/>
                    <a:pt x="24459" y="73426"/>
                  </a:cubicBezTo>
                  <a:cubicBezTo>
                    <a:pt x="16527" y="73426"/>
                    <a:pt x="10460" y="70302"/>
                    <a:pt x="6257" y="64041"/>
                  </a:cubicBezTo>
                  <a:cubicBezTo>
                    <a:pt x="2085" y="57758"/>
                    <a:pt x="0" y="48654"/>
                    <a:pt x="0" y="36742"/>
                  </a:cubicBezTo>
                  <a:cubicBezTo>
                    <a:pt x="0" y="24795"/>
                    <a:pt x="2085" y="15703"/>
                    <a:pt x="6257" y="9443"/>
                  </a:cubicBezTo>
                  <a:cubicBezTo>
                    <a:pt x="10460" y="3148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9" name="Freeform 1098">
              <a:extLst>
                <a:ext uri="{FF2B5EF4-FFF2-40B4-BE49-F238E27FC236}">
                  <a16:creationId xmlns:a16="http://schemas.microsoft.com/office/drawing/2014/main" id="{79E8D0BD-1251-2032-782F-F2D310BAE482}"/>
                </a:ext>
              </a:extLst>
            </p:cNvPr>
            <p:cNvSpPr/>
            <p:nvPr/>
          </p:nvSpPr>
          <p:spPr>
            <a:xfrm>
              <a:off x="4942539" y="4227333"/>
              <a:ext cx="10001" cy="12040"/>
            </a:xfrm>
            <a:custGeom>
              <a:avLst/>
              <a:gdLst>
                <a:gd name="connsiteX0" fmla="*/ 0 w 10001"/>
                <a:gd name="connsiteY0" fmla="*/ 0 h 12040"/>
                <a:gd name="connsiteX1" fmla="*/ 10001 w 10001"/>
                <a:gd name="connsiteY1" fmla="*/ 0 h 12040"/>
                <a:gd name="connsiteX2" fmla="*/ 10001 w 10001"/>
                <a:gd name="connsiteY2" fmla="*/ 12041 h 12040"/>
                <a:gd name="connsiteX3" fmla="*/ 0 w 10001"/>
                <a:gd name="connsiteY3" fmla="*/ 12041 h 12040"/>
                <a:gd name="connsiteX4" fmla="*/ 0 w 10001"/>
                <a:gd name="connsiteY4" fmla="*/ 0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1" h="12040">
                  <a:moveTo>
                    <a:pt x="0" y="0"/>
                  </a:moveTo>
                  <a:lnTo>
                    <a:pt x="10001" y="0"/>
                  </a:lnTo>
                  <a:lnTo>
                    <a:pt x="10001" y="12041"/>
                  </a:lnTo>
                  <a:lnTo>
                    <a:pt x="0" y="12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0" name="Freeform 1099">
              <a:extLst>
                <a:ext uri="{FF2B5EF4-FFF2-40B4-BE49-F238E27FC236}">
                  <a16:creationId xmlns:a16="http://schemas.microsoft.com/office/drawing/2014/main" id="{8194D991-6E32-0B24-974C-7FB385BF17EE}"/>
                </a:ext>
              </a:extLst>
            </p:cNvPr>
            <p:cNvSpPr/>
            <p:nvPr/>
          </p:nvSpPr>
          <p:spPr>
            <a:xfrm>
              <a:off x="4969415" y="4167317"/>
              <a:ext cx="48917" cy="73425"/>
            </a:xfrm>
            <a:custGeom>
              <a:avLst/>
              <a:gdLst>
                <a:gd name="connsiteX0" fmla="*/ 24458 w 48917"/>
                <a:gd name="connsiteY0" fmla="*/ 7594 h 73425"/>
                <a:gd name="connsiteX1" fmla="*/ 13320 w 48917"/>
                <a:gd name="connsiteY1" fmla="*/ 14884 h 73425"/>
                <a:gd name="connsiteX2" fmla="*/ 9622 w 48917"/>
                <a:gd name="connsiteY2" fmla="*/ 36742 h 73425"/>
                <a:gd name="connsiteX3" fmla="*/ 13320 w 48917"/>
                <a:gd name="connsiteY3" fmla="*/ 58588 h 73425"/>
                <a:gd name="connsiteX4" fmla="*/ 24458 w 48917"/>
                <a:gd name="connsiteY4" fmla="*/ 65843 h 73425"/>
                <a:gd name="connsiteX5" fmla="*/ 35598 w 48917"/>
                <a:gd name="connsiteY5" fmla="*/ 58588 h 73425"/>
                <a:gd name="connsiteX6" fmla="*/ 39342 w 48917"/>
                <a:gd name="connsiteY6" fmla="*/ 36742 h 73425"/>
                <a:gd name="connsiteX7" fmla="*/ 35598 w 48917"/>
                <a:gd name="connsiteY7" fmla="*/ 14884 h 73425"/>
                <a:gd name="connsiteX8" fmla="*/ 24458 w 48917"/>
                <a:gd name="connsiteY8" fmla="*/ 7594 h 73425"/>
                <a:gd name="connsiteX9" fmla="*/ 24458 w 48917"/>
                <a:gd name="connsiteY9" fmla="*/ 0 h 73425"/>
                <a:gd name="connsiteX10" fmla="*/ 42613 w 48917"/>
                <a:gd name="connsiteY10" fmla="*/ 9443 h 73425"/>
                <a:gd name="connsiteX11" fmla="*/ 48917 w 48917"/>
                <a:gd name="connsiteY11" fmla="*/ 36742 h 73425"/>
                <a:gd name="connsiteX12" fmla="*/ 42613 w 48917"/>
                <a:gd name="connsiteY12" fmla="*/ 64041 h 73425"/>
                <a:gd name="connsiteX13" fmla="*/ 24458 w 48917"/>
                <a:gd name="connsiteY13" fmla="*/ 73426 h 73425"/>
                <a:gd name="connsiteX14" fmla="*/ 6257 w 48917"/>
                <a:gd name="connsiteY14" fmla="*/ 64041 h 73425"/>
                <a:gd name="connsiteX15" fmla="*/ 0 w 48917"/>
                <a:gd name="connsiteY15" fmla="*/ 36742 h 73425"/>
                <a:gd name="connsiteX16" fmla="*/ 6257 w 48917"/>
                <a:gd name="connsiteY16" fmla="*/ 9443 h 73425"/>
                <a:gd name="connsiteX17" fmla="*/ 24458 w 48917"/>
                <a:gd name="connsiteY17" fmla="*/ 0 h 7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5">
                  <a:moveTo>
                    <a:pt x="24458" y="7594"/>
                  </a:moveTo>
                  <a:cubicBezTo>
                    <a:pt x="19528" y="7594"/>
                    <a:pt x="15815" y="10028"/>
                    <a:pt x="13320" y="14884"/>
                  </a:cubicBezTo>
                  <a:cubicBezTo>
                    <a:pt x="10854" y="19717"/>
                    <a:pt x="9622" y="27007"/>
                    <a:pt x="9622" y="36742"/>
                  </a:cubicBezTo>
                  <a:cubicBezTo>
                    <a:pt x="9622" y="46443"/>
                    <a:pt x="10854" y="53732"/>
                    <a:pt x="13320" y="58588"/>
                  </a:cubicBezTo>
                  <a:cubicBezTo>
                    <a:pt x="15815" y="63421"/>
                    <a:pt x="19528" y="65843"/>
                    <a:pt x="24458" y="65843"/>
                  </a:cubicBezTo>
                  <a:cubicBezTo>
                    <a:pt x="29419" y="65843"/>
                    <a:pt x="33132" y="63421"/>
                    <a:pt x="35598" y="58588"/>
                  </a:cubicBezTo>
                  <a:cubicBezTo>
                    <a:pt x="38094" y="53732"/>
                    <a:pt x="39342" y="46443"/>
                    <a:pt x="39342" y="36742"/>
                  </a:cubicBezTo>
                  <a:cubicBezTo>
                    <a:pt x="39342" y="27007"/>
                    <a:pt x="38094" y="19717"/>
                    <a:pt x="35598" y="14884"/>
                  </a:cubicBezTo>
                  <a:cubicBezTo>
                    <a:pt x="33132" y="10028"/>
                    <a:pt x="29419" y="7594"/>
                    <a:pt x="24458" y="7594"/>
                  </a:cubicBezTo>
                  <a:moveTo>
                    <a:pt x="24458" y="0"/>
                  </a:moveTo>
                  <a:cubicBezTo>
                    <a:pt x="32390" y="0"/>
                    <a:pt x="38441" y="3148"/>
                    <a:pt x="42613" y="9443"/>
                  </a:cubicBezTo>
                  <a:cubicBezTo>
                    <a:pt x="46816" y="15703"/>
                    <a:pt x="48917" y="24795"/>
                    <a:pt x="48917" y="36742"/>
                  </a:cubicBezTo>
                  <a:cubicBezTo>
                    <a:pt x="48917" y="48654"/>
                    <a:pt x="46816" y="57758"/>
                    <a:pt x="42613" y="64041"/>
                  </a:cubicBezTo>
                  <a:cubicBezTo>
                    <a:pt x="38441" y="70302"/>
                    <a:pt x="32390" y="73426"/>
                    <a:pt x="24458" y="73426"/>
                  </a:cubicBezTo>
                  <a:cubicBezTo>
                    <a:pt x="16527" y="73426"/>
                    <a:pt x="10460" y="70302"/>
                    <a:pt x="6257" y="64041"/>
                  </a:cubicBezTo>
                  <a:cubicBezTo>
                    <a:pt x="2085" y="57758"/>
                    <a:pt x="0" y="48654"/>
                    <a:pt x="0" y="36742"/>
                  </a:cubicBezTo>
                  <a:cubicBezTo>
                    <a:pt x="0" y="24795"/>
                    <a:pt x="2085" y="15703"/>
                    <a:pt x="6257" y="9443"/>
                  </a:cubicBezTo>
                  <a:cubicBezTo>
                    <a:pt x="10460" y="3148"/>
                    <a:pt x="16527" y="0"/>
                    <a:pt x="24458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1" name="Freeform 1100">
              <a:extLst>
                <a:ext uri="{FF2B5EF4-FFF2-40B4-BE49-F238E27FC236}">
                  <a16:creationId xmlns:a16="http://schemas.microsoft.com/office/drawing/2014/main" id="{A2979079-7199-04D5-A878-6ADB09D31942}"/>
                </a:ext>
              </a:extLst>
            </p:cNvPr>
            <p:cNvSpPr/>
            <p:nvPr/>
          </p:nvSpPr>
          <p:spPr>
            <a:xfrm>
              <a:off x="5032269" y="4168605"/>
              <a:ext cx="45788" cy="72138"/>
            </a:xfrm>
            <a:custGeom>
              <a:avLst/>
              <a:gdLst>
                <a:gd name="connsiteX0" fmla="*/ 2986 w 45788"/>
                <a:gd name="connsiteY0" fmla="*/ 0 h 72138"/>
                <a:gd name="connsiteX1" fmla="*/ 40574 w 45788"/>
                <a:gd name="connsiteY1" fmla="*/ 0 h 72138"/>
                <a:gd name="connsiteX2" fmla="*/ 40574 w 45788"/>
                <a:gd name="connsiteY2" fmla="*/ 8062 h 72138"/>
                <a:gd name="connsiteX3" fmla="*/ 11755 w 45788"/>
                <a:gd name="connsiteY3" fmla="*/ 8062 h 72138"/>
                <a:gd name="connsiteX4" fmla="*/ 11755 w 45788"/>
                <a:gd name="connsiteY4" fmla="*/ 25403 h 72138"/>
                <a:gd name="connsiteX5" fmla="*/ 15927 w 45788"/>
                <a:gd name="connsiteY5" fmla="*/ 24362 h 72138"/>
                <a:gd name="connsiteX6" fmla="*/ 20098 w 45788"/>
                <a:gd name="connsiteY6" fmla="*/ 23988 h 72138"/>
                <a:gd name="connsiteX7" fmla="*/ 38868 w 45788"/>
                <a:gd name="connsiteY7" fmla="*/ 30482 h 72138"/>
                <a:gd name="connsiteX8" fmla="*/ 45788 w 45788"/>
                <a:gd name="connsiteY8" fmla="*/ 48057 h 72138"/>
                <a:gd name="connsiteX9" fmla="*/ 38679 w 45788"/>
                <a:gd name="connsiteY9" fmla="*/ 65843 h 72138"/>
                <a:gd name="connsiteX10" fmla="*/ 18628 w 45788"/>
                <a:gd name="connsiteY10" fmla="*/ 72138 h 72138"/>
                <a:gd name="connsiteX11" fmla="*/ 9527 w 45788"/>
                <a:gd name="connsiteY11" fmla="*/ 71390 h 72138"/>
                <a:gd name="connsiteX12" fmla="*/ 0 w 45788"/>
                <a:gd name="connsiteY12" fmla="*/ 69108 h 72138"/>
                <a:gd name="connsiteX13" fmla="*/ 0 w 45788"/>
                <a:gd name="connsiteY13" fmla="*/ 59489 h 72138"/>
                <a:gd name="connsiteX14" fmla="*/ 8816 w 45788"/>
                <a:gd name="connsiteY14" fmla="*/ 62941 h 72138"/>
                <a:gd name="connsiteX15" fmla="*/ 18439 w 45788"/>
                <a:gd name="connsiteY15" fmla="*/ 64088 h 72138"/>
                <a:gd name="connsiteX16" fmla="*/ 31426 w 45788"/>
                <a:gd name="connsiteY16" fmla="*/ 59770 h 72138"/>
                <a:gd name="connsiteX17" fmla="*/ 36214 w 45788"/>
                <a:gd name="connsiteY17" fmla="*/ 48057 h 72138"/>
                <a:gd name="connsiteX18" fmla="*/ 31426 w 45788"/>
                <a:gd name="connsiteY18" fmla="*/ 36356 h 72138"/>
                <a:gd name="connsiteX19" fmla="*/ 18439 w 45788"/>
                <a:gd name="connsiteY19" fmla="*/ 32038 h 72138"/>
                <a:gd name="connsiteX20" fmla="*/ 10759 w 45788"/>
                <a:gd name="connsiteY20" fmla="*/ 32892 h 72138"/>
                <a:gd name="connsiteX21" fmla="*/ 2986 w 45788"/>
                <a:gd name="connsiteY21" fmla="*/ 35549 h 72138"/>
                <a:gd name="connsiteX22" fmla="*/ 2986 w 45788"/>
                <a:gd name="connsiteY22" fmla="*/ 0 h 7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788" h="72138">
                  <a:moveTo>
                    <a:pt x="2986" y="0"/>
                  </a:moveTo>
                  <a:lnTo>
                    <a:pt x="40574" y="0"/>
                  </a:lnTo>
                  <a:lnTo>
                    <a:pt x="40574" y="8062"/>
                  </a:lnTo>
                  <a:lnTo>
                    <a:pt x="11755" y="8062"/>
                  </a:lnTo>
                  <a:lnTo>
                    <a:pt x="11755" y="25403"/>
                  </a:lnTo>
                  <a:cubicBezTo>
                    <a:pt x="13145" y="24924"/>
                    <a:pt x="14535" y="24584"/>
                    <a:pt x="15927" y="24362"/>
                  </a:cubicBezTo>
                  <a:cubicBezTo>
                    <a:pt x="17317" y="24116"/>
                    <a:pt x="18707" y="23988"/>
                    <a:pt x="20098" y="23988"/>
                  </a:cubicBezTo>
                  <a:cubicBezTo>
                    <a:pt x="27998" y="23988"/>
                    <a:pt x="34254" y="26152"/>
                    <a:pt x="38868" y="30482"/>
                  </a:cubicBezTo>
                  <a:cubicBezTo>
                    <a:pt x="43482" y="34811"/>
                    <a:pt x="45788" y="40674"/>
                    <a:pt x="45788" y="48057"/>
                  </a:cubicBezTo>
                  <a:cubicBezTo>
                    <a:pt x="45788" y="55675"/>
                    <a:pt x="43419" y="61607"/>
                    <a:pt x="38679" y="65843"/>
                  </a:cubicBezTo>
                  <a:cubicBezTo>
                    <a:pt x="33938" y="70044"/>
                    <a:pt x="27256" y="72138"/>
                    <a:pt x="18628" y="72138"/>
                  </a:cubicBezTo>
                  <a:cubicBezTo>
                    <a:pt x="15658" y="72138"/>
                    <a:pt x="12625" y="71893"/>
                    <a:pt x="9527" y="71390"/>
                  </a:cubicBezTo>
                  <a:cubicBezTo>
                    <a:pt x="6463" y="70886"/>
                    <a:pt x="3287" y="70126"/>
                    <a:pt x="0" y="69108"/>
                  </a:cubicBezTo>
                  <a:lnTo>
                    <a:pt x="0" y="59489"/>
                  </a:lnTo>
                  <a:cubicBezTo>
                    <a:pt x="2845" y="61034"/>
                    <a:pt x="5783" y="62181"/>
                    <a:pt x="8816" y="62941"/>
                  </a:cubicBezTo>
                  <a:cubicBezTo>
                    <a:pt x="11850" y="63702"/>
                    <a:pt x="15057" y="64088"/>
                    <a:pt x="18439" y="64088"/>
                  </a:cubicBezTo>
                  <a:cubicBezTo>
                    <a:pt x="23906" y="64088"/>
                    <a:pt x="28235" y="62649"/>
                    <a:pt x="31426" y="59770"/>
                  </a:cubicBezTo>
                  <a:cubicBezTo>
                    <a:pt x="34618" y="56892"/>
                    <a:pt x="36214" y="52983"/>
                    <a:pt x="36214" y="48057"/>
                  </a:cubicBezTo>
                  <a:cubicBezTo>
                    <a:pt x="36214" y="43131"/>
                    <a:pt x="34618" y="39234"/>
                    <a:pt x="31426" y="36356"/>
                  </a:cubicBezTo>
                  <a:cubicBezTo>
                    <a:pt x="28235" y="33477"/>
                    <a:pt x="23906" y="32038"/>
                    <a:pt x="18439" y="32038"/>
                  </a:cubicBezTo>
                  <a:cubicBezTo>
                    <a:pt x="15879" y="32038"/>
                    <a:pt x="13318" y="32319"/>
                    <a:pt x="10759" y="32892"/>
                  </a:cubicBezTo>
                  <a:cubicBezTo>
                    <a:pt x="8232" y="33466"/>
                    <a:pt x="5641" y="34343"/>
                    <a:pt x="2986" y="35549"/>
                  </a:cubicBezTo>
                  <a:lnTo>
                    <a:pt x="2986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2" name="Freeform 1101">
              <a:extLst>
                <a:ext uri="{FF2B5EF4-FFF2-40B4-BE49-F238E27FC236}">
                  <a16:creationId xmlns:a16="http://schemas.microsoft.com/office/drawing/2014/main" id="{6FF40BF8-C178-8DDC-0D6E-B94F5A9A7858}"/>
                </a:ext>
              </a:extLst>
            </p:cNvPr>
            <p:cNvSpPr/>
            <p:nvPr/>
          </p:nvSpPr>
          <p:spPr>
            <a:xfrm>
              <a:off x="4874755" y="3874036"/>
              <a:ext cx="48917" cy="73424"/>
            </a:xfrm>
            <a:custGeom>
              <a:avLst/>
              <a:gdLst>
                <a:gd name="connsiteX0" fmla="*/ 24459 w 48917"/>
                <a:gd name="connsiteY0" fmla="*/ 7585 h 73424"/>
                <a:gd name="connsiteX1" fmla="*/ 13320 w 48917"/>
                <a:gd name="connsiteY1" fmla="*/ 14884 h 73424"/>
                <a:gd name="connsiteX2" fmla="*/ 9622 w 48917"/>
                <a:gd name="connsiteY2" fmla="*/ 36736 h 73424"/>
                <a:gd name="connsiteX3" fmla="*/ 13320 w 48917"/>
                <a:gd name="connsiteY3" fmla="*/ 58588 h 73424"/>
                <a:gd name="connsiteX4" fmla="*/ 24459 w 48917"/>
                <a:gd name="connsiteY4" fmla="*/ 65841 h 73424"/>
                <a:gd name="connsiteX5" fmla="*/ 35598 w 48917"/>
                <a:gd name="connsiteY5" fmla="*/ 58588 h 73424"/>
                <a:gd name="connsiteX6" fmla="*/ 39343 w 48917"/>
                <a:gd name="connsiteY6" fmla="*/ 36736 h 73424"/>
                <a:gd name="connsiteX7" fmla="*/ 35598 w 48917"/>
                <a:gd name="connsiteY7" fmla="*/ 14884 h 73424"/>
                <a:gd name="connsiteX8" fmla="*/ 24459 w 48917"/>
                <a:gd name="connsiteY8" fmla="*/ 7585 h 73424"/>
                <a:gd name="connsiteX9" fmla="*/ 24459 w 48917"/>
                <a:gd name="connsiteY9" fmla="*/ 0 h 73424"/>
                <a:gd name="connsiteX10" fmla="*/ 42614 w 48917"/>
                <a:gd name="connsiteY10" fmla="*/ 9434 h 73424"/>
                <a:gd name="connsiteX11" fmla="*/ 48917 w 48917"/>
                <a:gd name="connsiteY11" fmla="*/ 36736 h 73424"/>
                <a:gd name="connsiteX12" fmla="*/ 42614 w 48917"/>
                <a:gd name="connsiteY12" fmla="*/ 64039 h 73424"/>
                <a:gd name="connsiteX13" fmla="*/ 24459 w 48917"/>
                <a:gd name="connsiteY13" fmla="*/ 73425 h 73424"/>
                <a:gd name="connsiteX14" fmla="*/ 6257 w 48917"/>
                <a:gd name="connsiteY14" fmla="*/ 64039 h 73424"/>
                <a:gd name="connsiteX15" fmla="*/ 0 w 48917"/>
                <a:gd name="connsiteY15" fmla="*/ 36736 h 73424"/>
                <a:gd name="connsiteX16" fmla="*/ 6257 w 48917"/>
                <a:gd name="connsiteY16" fmla="*/ 9434 h 73424"/>
                <a:gd name="connsiteX17" fmla="*/ 24459 w 48917"/>
                <a:gd name="connsiteY17" fmla="*/ 0 h 7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4">
                  <a:moveTo>
                    <a:pt x="24459" y="7585"/>
                  </a:moveTo>
                  <a:cubicBezTo>
                    <a:pt x="19529" y="7585"/>
                    <a:pt x="15815" y="10017"/>
                    <a:pt x="13320" y="14884"/>
                  </a:cubicBezTo>
                  <a:cubicBezTo>
                    <a:pt x="10854" y="19719"/>
                    <a:pt x="9622" y="27003"/>
                    <a:pt x="9622" y="36736"/>
                  </a:cubicBezTo>
                  <a:cubicBezTo>
                    <a:pt x="9622" y="46438"/>
                    <a:pt x="10854" y="53722"/>
                    <a:pt x="13320" y="58588"/>
                  </a:cubicBezTo>
                  <a:cubicBezTo>
                    <a:pt x="15815" y="63423"/>
                    <a:pt x="19529" y="65841"/>
                    <a:pt x="24459" y="65841"/>
                  </a:cubicBezTo>
                  <a:cubicBezTo>
                    <a:pt x="29421" y="65841"/>
                    <a:pt x="33133" y="63423"/>
                    <a:pt x="35598" y="58588"/>
                  </a:cubicBezTo>
                  <a:cubicBezTo>
                    <a:pt x="38095" y="53722"/>
                    <a:pt x="39343" y="46438"/>
                    <a:pt x="39343" y="36736"/>
                  </a:cubicBezTo>
                  <a:cubicBezTo>
                    <a:pt x="39343" y="27003"/>
                    <a:pt x="38095" y="19719"/>
                    <a:pt x="35598" y="14884"/>
                  </a:cubicBezTo>
                  <a:cubicBezTo>
                    <a:pt x="33133" y="10017"/>
                    <a:pt x="29421" y="7585"/>
                    <a:pt x="24459" y="7585"/>
                  </a:cubicBezTo>
                  <a:moveTo>
                    <a:pt x="24459" y="0"/>
                  </a:moveTo>
                  <a:cubicBezTo>
                    <a:pt x="32392" y="0"/>
                    <a:pt x="38442" y="3144"/>
                    <a:pt x="42614" y="9434"/>
                  </a:cubicBezTo>
                  <a:cubicBezTo>
                    <a:pt x="46816" y="15690"/>
                    <a:pt x="48917" y="24792"/>
                    <a:pt x="48917" y="36736"/>
                  </a:cubicBezTo>
                  <a:cubicBezTo>
                    <a:pt x="48917" y="48649"/>
                    <a:pt x="46816" y="57751"/>
                    <a:pt x="42614" y="64039"/>
                  </a:cubicBezTo>
                  <a:cubicBezTo>
                    <a:pt x="38442" y="70296"/>
                    <a:pt x="32392" y="73425"/>
                    <a:pt x="24459" y="73425"/>
                  </a:cubicBezTo>
                  <a:cubicBezTo>
                    <a:pt x="16527" y="73425"/>
                    <a:pt x="10460" y="70296"/>
                    <a:pt x="6257" y="64039"/>
                  </a:cubicBezTo>
                  <a:cubicBezTo>
                    <a:pt x="2085" y="57751"/>
                    <a:pt x="0" y="48649"/>
                    <a:pt x="0" y="36736"/>
                  </a:cubicBezTo>
                  <a:cubicBezTo>
                    <a:pt x="0" y="24792"/>
                    <a:pt x="2085" y="15690"/>
                    <a:pt x="6257" y="9434"/>
                  </a:cubicBezTo>
                  <a:cubicBezTo>
                    <a:pt x="10460" y="3144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3" name="Freeform 1102">
              <a:extLst>
                <a:ext uri="{FF2B5EF4-FFF2-40B4-BE49-F238E27FC236}">
                  <a16:creationId xmlns:a16="http://schemas.microsoft.com/office/drawing/2014/main" id="{BB00B8D2-F165-A0EF-5082-A8204D8AA618}"/>
                </a:ext>
              </a:extLst>
            </p:cNvPr>
            <p:cNvSpPr/>
            <p:nvPr/>
          </p:nvSpPr>
          <p:spPr>
            <a:xfrm>
              <a:off x="4940500" y="3934046"/>
              <a:ext cx="10002" cy="12039"/>
            </a:xfrm>
            <a:custGeom>
              <a:avLst/>
              <a:gdLst>
                <a:gd name="connsiteX0" fmla="*/ 0 w 10002"/>
                <a:gd name="connsiteY0" fmla="*/ 0 h 12039"/>
                <a:gd name="connsiteX1" fmla="*/ 10002 w 10002"/>
                <a:gd name="connsiteY1" fmla="*/ 0 h 12039"/>
                <a:gd name="connsiteX2" fmla="*/ 10002 w 10002"/>
                <a:gd name="connsiteY2" fmla="*/ 12039 h 12039"/>
                <a:gd name="connsiteX3" fmla="*/ 0 w 10002"/>
                <a:gd name="connsiteY3" fmla="*/ 12039 h 12039"/>
                <a:gd name="connsiteX4" fmla="*/ 0 w 10002"/>
                <a:gd name="connsiteY4" fmla="*/ 0 h 1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2" h="12039">
                  <a:moveTo>
                    <a:pt x="0" y="0"/>
                  </a:moveTo>
                  <a:lnTo>
                    <a:pt x="10002" y="0"/>
                  </a:lnTo>
                  <a:lnTo>
                    <a:pt x="10002" y="12039"/>
                  </a:lnTo>
                  <a:lnTo>
                    <a:pt x="0" y="12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4" name="Freeform 1103">
              <a:extLst>
                <a:ext uri="{FF2B5EF4-FFF2-40B4-BE49-F238E27FC236}">
                  <a16:creationId xmlns:a16="http://schemas.microsoft.com/office/drawing/2014/main" id="{13C8631E-DA16-F9ED-BD11-9AD730AA7012}"/>
                </a:ext>
              </a:extLst>
            </p:cNvPr>
            <p:cNvSpPr/>
            <p:nvPr/>
          </p:nvSpPr>
          <p:spPr>
            <a:xfrm>
              <a:off x="4971643" y="3875316"/>
              <a:ext cx="42138" cy="70769"/>
            </a:xfrm>
            <a:custGeom>
              <a:avLst/>
              <a:gdLst>
                <a:gd name="connsiteX0" fmla="*/ 1374 w 42138"/>
                <a:gd name="connsiteY0" fmla="*/ 62712 h 70769"/>
                <a:gd name="connsiteX1" fmla="*/ 17016 w 42138"/>
                <a:gd name="connsiteY1" fmla="*/ 62712 h 70769"/>
                <a:gd name="connsiteX2" fmla="*/ 17016 w 42138"/>
                <a:gd name="connsiteY2" fmla="*/ 8722 h 70769"/>
                <a:gd name="connsiteX3" fmla="*/ 0 w 42138"/>
                <a:gd name="connsiteY3" fmla="*/ 12135 h 70769"/>
                <a:gd name="connsiteX4" fmla="*/ 0 w 42138"/>
                <a:gd name="connsiteY4" fmla="*/ 3413 h 70769"/>
                <a:gd name="connsiteX5" fmla="*/ 16921 w 42138"/>
                <a:gd name="connsiteY5" fmla="*/ 0 h 70769"/>
                <a:gd name="connsiteX6" fmla="*/ 26496 w 42138"/>
                <a:gd name="connsiteY6" fmla="*/ 0 h 70769"/>
                <a:gd name="connsiteX7" fmla="*/ 26496 w 42138"/>
                <a:gd name="connsiteY7" fmla="*/ 62712 h 70769"/>
                <a:gd name="connsiteX8" fmla="*/ 42139 w 42138"/>
                <a:gd name="connsiteY8" fmla="*/ 62712 h 70769"/>
                <a:gd name="connsiteX9" fmla="*/ 42139 w 42138"/>
                <a:gd name="connsiteY9" fmla="*/ 70769 h 70769"/>
                <a:gd name="connsiteX10" fmla="*/ 1374 w 42138"/>
                <a:gd name="connsiteY10" fmla="*/ 70769 h 70769"/>
                <a:gd name="connsiteX11" fmla="*/ 1374 w 42138"/>
                <a:gd name="connsiteY11" fmla="*/ 62712 h 70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138" h="70769">
                  <a:moveTo>
                    <a:pt x="1374" y="62712"/>
                  </a:moveTo>
                  <a:lnTo>
                    <a:pt x="17016" y="62712"/>
                  </a:lnTo>
                  <a:lnTo>
                    <a:pt x="17016" y="8722"/>
                  </a:lnTo>
                  <a:lnTo>
                    <a:pt x="0" y="12135"/>
                  </a:lnTo>
                  <a:lnTo>
                    <a:pt x="0" y="3413"/>
                  </a:lnTo>
                  <a:lnTo>
                    <a:pt x="16921" y="0"/>
                  </a:lnTo>
                  <a:lnTo>
                    <a:pt x="26496" y="0"/>
                  </a:lnTo>
                  <a:lnTo>
                    <a:pt x="26496" y="62712"/>
                  </a:lnTo>
                  <a:lnTo>
                    <a:pt x="42139" y="62712"/>
                  </a:lnTo>
                  <a:lnTo>
                    <a:pt x="42139" y="70769"/>
                  </a:lnTo>
                  <a:lnTo>
                    <a:pt x="1374" y="70769"/>
                  </a:lnTo>
                  <a:lnTo>
                    <a:pt x="1374" y="62712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5" name="Freeform 1104">
              <a:extLst>
                <a:ext uri="{FF2B5EF4-FFF2-40B4-BE49-F238E27FC236}">
                  <a16:creationId xmlns:a16="http://schemas.microsoft.com/office/drawing/2014/main" id="{5DBC14AD-D06F-5C5F-60CF-F57E716AEB9B}"/>
                </a:ext>
              </a:extLst>
            </p:cNvPr>
            <p:cNvSpPr/>
            <p:nvPr/>
          </p:nvSpPr>
          <p:spPr>
            <a:xfrm>
              <a:off x="5029140" y="3874036"/>
              <a:ext cx="48917" cy="73424"/>
            </a:xfrm>
            <a:custGeom>
              <a:avLst/>
              <a:gdLst>
                <a:gd name="connsiteX0" fmla="*/ 24459 w 48917"/>
                <a:gd name="connsiteY0" fmla="*/ 7585 h 73424"/>
                <a:gd name="connsiteX1" fmla="*/ 13320 w 48917"/>
                <a:gd name="connsiteY1" fmla="*/ 14884 h 73424"/>
                <a:gd name="connsiteX2" fmla="*/ 9622 w 48917"/>
                <a:gd name="connsiteY2" fmla="*/ 36736 h 73424"/>
                <a:gd name="connsiteX3" fmla="*/ 13320 w 48917"/>
                <a:gd name="connsiteY3" fmla="*/ 58588 h 73424"/>
                <a:gd name="connsiteX4" fmla="*/ 24459 w 48917"/>
                <a:gd name="connsiteY4" fmla="*/ 65841 h 73424"/>
                <a:gd name="connsiteX5" fmla="*/ 35598 w 48917"/>
                <a:gd name="connsiteY5" fmla="*/ 58588 h 73424"/>
                <a:gd name="connsiteX6" fmla="*/ 39343 w 48917"/>
                <a:gd name="connsiteY6" fmla="*/ 36736 h 73424"/>
                <a:gd name="connsiteX7" fmla="*/ 35598 w 48917"/>
                <a:gd name="connsiteY7" fmla="*/ 14884 h 73424"/>
                <a:gd name="connsiteX8" fmla="*/ 24459 w 48917"/>
                <a:gd name="connsiteY8" fmla="*/ 7585 h 73424"/>
                <a:gd name="connsiteX9" fmla="*/ 24459 w 48917"/>
                <a:gd name="connsiteY9" fmla="*/ 0 h 73424"/>
                <a:gd name="connsiteX10" fmla="*/ 42614 w 48917"/>
                <a:gd name="connsiteY10" fmla="*/ 9434 h 73424"/>
                <a:gd name="connsiteX11" fmla="*/ 48917 w 48917"/>
                <a:gd name="connsiteY11" fmla="*/ 36736 h 73424"/>
                <a:gd name="connsiteX12" fmla="*/ 42614 w 48917"/>
                <a:gd name="connsiteY12" fmla="*/ 64039 h 73424"/>
                <a:gd name="connsiteX13" fmla="*/ 24459 w 48917"/>
                <a:gd name="connsiteY13" fmla="*/ 73425 h 73424"/>
                <a:gd name="connsiteX14" fmla="*/ 6257 w 48917"/>
                <a:gd name="connsiteY14" fmla="*/ 64039 h 73424"/>
                <a:gd name="connsiteX15" fmla="*/ 0 w 48917"/>
                <a:gd name="connsiteY15" fmla="*/ 36736 h 73424"/>
                <a:gd name="connsiteX16" fmla="*/ 6257 w 48917"/>
                <a:gd name="connsiteY16" fmla="*/ 9434 h 73424"/>
                <a:gd name="connsiteX17" fmla="*/ 24459 w 48917"/>
                <a:gd name="connsiteY17" fmla="*/ 0 h 7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4">
                  <a:moveTo>
                    <a:pt x="24459" y="7585"/>
                  </a:moveTo>
                  <a:cubicBezTo>
                    <a:pt x="19529" y="7585"/>
                    <a:pt x="15815" y="10017"/>
                    <a:pt x="13320" y="14884"/>
                  </a:cubicBezTo>
                  <a:cubicBezTo>
                    <a:pt x="10854" y="19719"/>
                    <a:pt x="9622" y="27003"/>
                    <a:pt x="9622" y="36736"/>
                  </a:cubicBezTo>
                  <a:cubicBezTo>
                    <a:pt x="9622" y="46438"/>
                    <a:pt x="10854" y="53722"/>
                    <a:pt x="13320" y="58588"/>
                  </a:cubicBezTo>
                  <a:cubicBezTo>
                    <a:pt x="15815" y="63423"/>
                    <a:pt x="19529" y="65841"/>
                    <a:pt x="24459" y="65841"/>
                  </a:cubicBezTo>
                  <a:cubicBezTo>
                    <a:pt x="29421" y="65841"/>
                    <a:pt x="33133" y="63423"/>
                    <a:pt x="35598" y="58588"/>
                  </a:cubicBezTo>
                  <a:cubicBezTo>
                    <a:pt x="38095" y="53722"/>
                    <a:pt x="39343" y="46438"/>
                    <a:pt x="39343" y="36736"/>
                  </a:cubicBezTo>
                  <a:cubicBezTo>
                    <a:pt x="39343" y="27003"/>
                    <a:pt x="38095" y="19719"/>
                    <a:pt x="35598" y="14884"/>
                  </a:cubicBezTo>
                  <a:cubicBezTo>
                    <a:pt x="33133" y="10017"/>
                    <a:pt x="29421" y="7585"/>
                    <a:pt x="24459" y="7585"/>
                  </a:cubicBezTo>
                  <a:moveTo>
                    <a:pt x="24459" y="0"/>
                  </a:moveTo>
                  <a:cubicBezTo>
                    <a:pt x="32392" y="0"/>
                    <a:pt x="38442" y="3144"/>
                    <a:pt x="42614" y="9434"/>
                  </a:cubicBezTo>
                  <a:cubicBezTo>
                    <a:pt x="46816" y="15690"/>
                    <a:pt x="48917" y="24792"/>
                    <a:pt x="48917" y="36736"/>
                  </a:cubicBezTo>
                  <a:cubicBezTo>
                    <a:pt x="48917" y="48649"/>
                    <a:pt x="46816" y="57751"/>
                    <a:pt x="42614" y="64039"/>
                  </a:cubicBezTo>
                  <a:cubicBezTo>
                    <a:pt x="38442" y="70296"/>
                    <a:pt x="32392" y="73425"/>
                    <a:pt x="24459" y="73425"/>
                  </a:cubicBezTo>
                  <a:cubicBezTo>
                    <a:pt x="16527" y="73425"/>
                    <a:pt x="10460" y="70296"/>
                    <a:pt x="6257" y="64039"/>
                  </a:cubicBezTo>
                  <a:cubicBezTo>
                    <a:pt x="2085" y="57751"/>
                    <a:pt x="0" y="48649"/>
                    <a:pt x="0" y="36736"/>
                  </a:cubicBezTo>
                  <a:cubicBezTo>
                    <a:pt x="0" y="24792"/>
                    <a:pt x="2085" y="15690"/>
                    <a:pt x="6257" y="9434"/>
                  </a:cubicBezTo>
                  <a:cubicBezTo>
                    <a:pt x="10460" y="3144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6" name="Freeform 1105">
              <a:extLst>
                <a:ext uri="{FF2B5EF4-FFF2-40B4-BE49-F238E27FC236}">
                  <a16:creationId xmlns:a16="http://schemas.microsoft.com/office/drawing/2014/main" id="{E05CD436-7636-B582-A2B4-6CBE87026C9C}"/>
                </a:ext>
              </a:extLst>
            </p:cNvPr>
            <p:cNvSpPr/>
            <p:nvPr/>
          </p:nvSpPr>
          <p:spPr>
            <a:xfrm>
              <a:off x="4876794" y="3580750"/>
              <a:ext cx="48917" cy="73423"/>
            </a:xfrm>
            <a:custGeom>
              <a:avLst/>
              <a:gdLst>
                <a:gd name="connsiteX0" fmla="*/ 24459 w 48917"/>
                <a:gd name="connsiteY0" fmla="*/ 7584 h 73423"/>
                <a:gd name="connsiteX1" fmla="*/ 13320 w 48917"/>
                <a:gd name="connsiteY1" fmla="*/ 14884 h 73423"/>
                <a:gd name="connsiteX2" fmla="*/ 9622 w 48917"/>
                <a:gd name="connsiteY2" fmla="*/ 36735 h 73423"/>
                <a:gd name="connsiteX3" fmla="*/ 13320 w 48917"/>
                <a:gd name="connsiteY3" fmla="*/ 58587 h 73423"/>
                <a:gd name="connsiteX4" fmla="*/ 24459 w 48917"/>
                <a:gd name="connsiteY4" fmla="*/ 65840 h 73423"/>
                <a:gd name="connsiteX5" fmla="*/ 35598 w 48917"/>
                <a:gd name="connsiteY5" fmla="*/ 58587 h 73423"/>
                <a:gd name="connsiteX6" fmla="*/ 39343 w 48917"/>
                <a:gd name="connsiteY6" fmla="*/ 36735 h 73423"/>
                <a:gd name="connsiteX7" fmla="*/ 35598 w 48917"/>
                <a:gd name="connsiteY7" fmla="*/ 14884 h 73423"/>
                <a:gd name="connsiteX8" fmla="*/ 24459 w 48917"/>
                <a:gd name="connsiteY8" fmla="*/ 7584 h 73423"/>
                <a:gd name="connsiteX9" fmla="*/ 24459 w 48917"/>
                <a:gd name="connsiteY9" fmla="*/ 0 h 73423"/>
                <a:gd name="connsiteX10" fmla="*/ 42614 w 48917"/>
                <a:gd name="connsiteY10" fmla="*/ 9432 h 73423"/>
                <a:gd name="connsiteX11" fmla="*/ 48917 w 48917"/>
                <a:gd name="connsiteY11" fmla="*/ 36735 h 73423"/>
                <a:gd name="connsiteX12" fmla="*/ 42614 w 48917"/>
                <a:gd name="connsiteY12" fmla="*/ 64039 h 73423"/>
                <a:gd name="connsiteX13" fmla="*/ 24459 w 48917"/>
                <a:gd name="connsiteY13" fmla="*/ 73423 h 73423"/>
                <a:gd name="connsiteX14" fmla="*/ 6257 w 48917"/>
                <a:gd name="connsiteY14" fmla="*/ 64039 h 73423"/>
                <a:gd name="connsiteX15" fmla="*/ 0 w 48917"/>
                <a:gd name="connsiteY15" fmla="*/ 36735 h 73423"/>
                <a:gd name="connsiteX16" fmla="*/ 6257 w 48917"/>
                <a:gd name="connsiteY16" fmla="*/ 9432 h 73423"/>
                <a:gd name="connsiteX17" fmla="*/ 24459 w 48917"/>
                <a:gd name="connsiteY17" fmla="*/ 0 h 7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3">
                  <a:moveTo>
                    <a:pt x="24459" y="7584"/>
                  </a:moveTo>
                  <a:cubicBezTo>
                    <a:pt x="19529" y="7584"/>
                    <a:pt x="15815" y="10017"/>
                    <a:pt x="13320" y="14884"/>
                  </a:cubicBezTo>
                  <a:cubicBezTo>
                    <a:pt x="10854" y="19719"/>
                    <a:pt x="9622" y="27003"/>
                    <a:pt x="9622" y="36735"/>
                  </a:cubicBezTo>
                  <a:cubicBezTo>
                    <a:pt x="9622" y="46437"/>
                    <a:pt x="10854" y="53721"/>
                    <a:pt x="13320" y="58587"/>
                  </a:cubicBezTo>
                  <a:cubicBezTo>
                    <a:pt x="15815" y="63422"/>
                    <a:pt x="19529" y="65840"/>
                    <a:pt x="24459" y="65840"/>
                  </a:cubicBezTo>
                  <a:cubicBezTo>
                    <a:pt x="29421" y="65840"/>
                    <a:pt x="33133" y="63422"/>
                    <a:pt x="35598" y="58587"/>
                  </a:cubicBezTo>
                  <a:cubicBezTo>
                    <a:pt x="38095" y="53721"/>
                    <a:pt x="39343" y="46437"/>
                    <a:pt x="39343" y="36735"/>
                  </a:cubicBezTo>
                  <a:cubicBezTo>
                    <a:pt x="39343" y="27003"/>
                    <a:pt x="38095" y="19719"/>
                    <a:pt x="35598" y="14884"/>
                  </a:cubicBezTo>
                  <a:cubicBezTo>
                    <a:pt x="33133" y="10017"/>
                    <a:pt x="29421" y="7584"/>
                    <a:pt x="24459" y="7584"/>
                  </a:cubicBezTo>
                  <a:moveTo>
                    <a:pt x="24459" y="0"/>
                  </a:moveTo>
                  <a:cubicBezTo>
                    <a:pt x="32390" y="0"/>
                    <a:pt x="38442" y="3144"/>
                    <a:pt x="42614" y="9432"/>
                  </a:cubicBezTo>
                  <a:cubicBezTo>
                    <a:pt x="46816" y="15689"/>
                    <a:pt x="48917" y="24790"/>
                    <a:pt x="48917" y="36735"/>
                  </a:cubicBezTo>
                  <a:cubicBezTo>
                    <a:pt x="48917" y="48648"/>
                    <a:pt x="46816" y="57749"/>
                    <a:pt x="42614" y="64039"/>
                  </a:cubicBezTo>
                  <a:cubicBezTo>
                    <a:pt x="38442" y="70296"/>
                    <a:pt x="32390" y="73423"/>
                    <a:pt x="24459" y="73423"/>
                  </a:cubicBezTo>
                  <a:cubicBezTo>
                    <a:pt x="16527" y="73423"/>
                    <a:pt x="10460" y="70296"/>
                    <a:pt x="6257" y="64039"/>
                  </a:cubicBezTo>
                  <a:cubicBezTo>
                    <a:pt x="2085" y="57749"/>
                    <a:pt x="0" y="48648"/>
                    <a:pt x="0" y="36735"/>
                  </a:cubicBezTo>
                  <a:cubicBezTo>
                    <a:pt x="0" y="24790"/>
                    <a:pt x="2085" y="15689"/>
                    <a:pt x="6257" y="9432"/>
                  </a:cubicBezTo>
                  <a:cubicBezTo>
                    <a:pt x="10460" y="3144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7" name="Freeform 1106">
              <a:extLst>
                <a:ext uri="{FF2B5EF4-FFF2-40B4-BE49-F238E27FC236}">
                  <a16:creationId xmlns:a16="http://schemas.microsoft.com/office/drawing/2014/main" id="{11EB4FA3-E2F0-E83A-5D7C-EC18B66F55DE}"/>
                </a:ext>
              </a:extLst>
            </p:cNvPr>
            <p:cNvSpPr/>
            <p:nvPr/>
          </p:nvSpPr>
          <p:spPr>
            <a:xfrm>
              <a:off x="4942539" y="3640759"/>
              <a:ext cx="10001" cy="12040"/>
            </a:xfrm>
            <a:custGeom>
              <a:avLst/>
              <a:gdLst>
                <a:gd name="connsiteX0" fmla="*/ 0 w 10001"/>
                <a:gd name="connsiteY0" fmla="*/ 0 h 12040"/>
                <a:gd name="connsiteX1" fmla="*/ 10001 w 10001"/>
                <a:gd name="connsiteY1" fmla="*/ 0 h 12040"/>
                <a:gd name="connsiteX2" fmla="*/ 10001 w 10001"/>
                <a:gd name="connsiteY2" fmla="*/ 12041 h 12040"/>
                <a:gd name="connsiteX3" fmla="*/ 0 w 10001"/>
                <a:gd name="connsiteY3" fmla="*/ 12041 h 12040"/>
                <a:gd name="connsiteX4" fmla="*/ 0 w 10001"/>
                <a:gd name="connsiteY4" fmla="*/ 0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1" h="12040">
                  <a:moveTo>
                    <a:pt x="0" y="0"/>
                  </a:moveTo>
                  <a:lnTo>
                    <a:pt x="10001" y="0"/>
                  </a:lnTo>
                  <a:lnTo>
                    <a:pt x="10001" y="12041"/>
                  </a:lnTo>
                  <a:lnTo>
                    <a:pt x="0" y="12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8" name="Freeform 1107">
              <a:extLst>
                <a:ext uri="{FF2B5EF4-FFF2-40B4-BE49-F238E27FC236}">
                  <a16:creationId xmlns:a16="http://schemas.microsoft.com/office/drawing/2014/main" id="{4917A9C3-22D6-BAD1-D83A-B51B03743E63}"/>
                </a:ext>
              </a:extLst>
            </p:cNvPr>
            <p:cNvSpPr/>
            <p:nvPr/>
          </p:nvSpPr>
          <p:spPr>
            <a:xfrm>
              <a:off x="4973682" y="3582030"/>
              <a:ext cx="42138" cy="70769"/>
            </a:xfrm>
            <a:custGeom>
              <a:avLst/>
              <a:gdLst>
                <a:gd name="connsiteX0" fmla="*/ 1374 w 42138"/>
                <a:gd name="connsiteY0" fmla="*/ 62711 h 70769"/>
                <a:gd name="connsiteX1" fmla="*/ 17016 w 42138"/>
                <a:gd name="connsiteY1" fmla="*/ 62711 h 70769"/>
                <a:gd name="connsiteX2" fmla="*/ 17016 w 42138"/>
                <a:gd name="connsiteY2" fmla="*/ 8721 h 70769"/>
                <a:gd name="connsiteX3" fmla="*/ 0 w 42138"/>
                <a:gd name="connsiteY3" fmla="*/ 12134 h 70769"/>
                <a:gd name="connsiteX4" fmla="*/ 0 w 42138"/>
                <a:gd name="connsiteY4" fmla="*/ 3412 h 70769"/>
                <a:gd name="connsiteX5" fmla="*/ 16921 w 42138"/>
                <a:gd name="connsiteY5" fmla="*/ 0 h 70769"/>
                <a:gd name="connsiteX6" fmla="*/ 26496 w 42138"/>
                <a:gd name="connsiteY6" fmla="*/ 0 h 70769"/>
                <a:gd name="connsiteX7" fmla="*/ 26496 w 42138"/>
                <a:gd name="connsiteY7" fmla="*/ 62711 h 70769"/>
                <a:gd name="connsiteX8" fmla="*/ 42139 w 42138"/>
                <a:gd name="connsiteY8" fmla="*/ 62711 h 70769"/>
                <a:gd name="connsiteX9" fmla="*/ 42139 w 42138"/>
                <a:gd name="connsiteY9" fmla="*/ 70769 h 70769"/>
                <a:gd name="connsiteX10" fmla="*/ 1374 w 42138"/>
                <a:gd name="connsiteY10" fmla="*/ 70769 h 70769"/>
                <a:gd name="connsiteX11" fmla="*/ 1374 w 42138"/>
                <a:gd name="connsiteY11" fmla="*/ 62711 h 70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138" h="70769">
                  <a:moveTo>
                    <a:pt x="1374" y="62711"/>
                  </a:moveTo>
                  <a:lnTo>
                    <a:pt x="17016" y="62711"/>
                  </a:lnTo>
                  <a:lnTo>
                    <a:pt x="17016" y="8721"/>
                  </a:lnTo>
                  <a:lnTo>
                    <a:pt x="0" y="12134"/>
                  </a:lnTo>
                  <a:lnTo>
                    <a:pt x="0" y="3412"/>
                  </a:lnTo>
                  <a:lnTo>
                    <a:pt x="16921" y="0"/>
                  </a:lnTo>
                  <a:lnTo>
                    <a:pt x="26496" y="0"/>
                  </a:lnTo>
                  <a:lnTo>
                    <a:pt x="26496" y="62711"/>
                  </a:lnTo>
                  <a:lnTo>
                    <a:pt x="42139" y="62711"/>
                  </a:lnTo>
                  <a:lnTo>
                    <a:pt x="42139" y="70769"/>
                  </a:lnTo>
                  <a:lnTo>
                    <a:pt x="1374" y="70769"/>
                  </a:lnTo>
                  <a:lnTo>
                    <a:pt x="1374" y="62711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9" name="Freeform 1108">
              <a:extLst>
                <a:ext uri="{FF2B5EF4-FFF2-40B4-BE49-F238E27FC236}">
                  <a16:creationId xmlns:a16="http://schemas.microsoft.com/office/drawing/2014/main" id="{51580838-EA11-AE8E-B501-C57D875C4C4C}"/>
                </a:ext>
              </a:extLst>
            </p:cNvPr>
            <p:cNvSpPr/>
            <p:nvPr/>
          </p:nvSpPr>
          <p:spPr>
            <a:xfrm>
              <a:off x="5032269" y="3582030"/>
              <a:ext cx="45788" cy="72143"/>
            </a:xfrm>
            <a:custGeom>
              <a:avLst/>
              <a:gdLst>
                <a:gd name="connsiteX0" fmla="*/ 2986 w 45788"/>
                <a:gd name="connsiteY0" fmla="*/ 0 h 72143"/>
                <a:gd name="connsiteX1" fmla="*/ 40574 w 45788"/>
                <a:gd name="connsiteY1" fmla="*/ 0 h 72143"/>
                <a:gd name="connsiteX2" fmla="*/ 40574 w 45788"/>
                <a:gd name="connsiteY2" fmla="*/ 8057 h 72143"/>
                <a:gd name="connsiteX3" fmla="*/ 11755 w 45788"/>
                <a:gd name="connsiteY3" fmla="*/ 8057 h 72143"/>
                <a:gd name="connsiteX4" fmla="*/ 11755 w 45788"/>
                <a:gd name="connsiteY4" fmla="*/ 25407 h 72143"/>
                <a:gd name="connsiteX5" fmla="*/ 15927 w 45788"/>
                <a:gd name="connsiteY5" fmla="*/ 24363 h 72143"/>
                <a:gd name="connsiteX6" fmla="*/ 20098 w 45788"/>
                <a:gd name="connsiteY6" fmla="*/ 23984 h 72143"/>
                <a:gd name="connsiteX7" fmla="*/ 38868 w 45788"/>
                <a:gd name="connsiteY7" fmla="*/ 30478 h 72143"/>
                <a:gd name="connsiteX8" fmla="*/ 45788 w 45788"/>
                <a:gd name="connsiteY8" fmla="*/ 48064 h 72143"/>
                <a:gd name="connsiteX9" fmla="*/ 38679 w 45788"/>
                <a:gd name="connsiteY9" fmla="*/ 65840 h 72143"/>
                <a:gd name="connsiteX10" fmla="*/ 18628 w 45788"/>
                <a:gd name="connsiteY10" fmla="*/ 72143 h 72143"/>
                <a:gd name="connsiteX11" fmla="*/ 9527 w 45788"/>
                <a:gd name="connsiteY11" fmla="*/ 71385 h 72143"/>
                <a:gd name="connsiteX12" fmla="*/ 0 w 45788"/>
                <a:gd name="connsiteY12" fmla="*/ 69110 h 72143"/>
                <a:gd name="connsiteX13" fmla="*/ 0 w 45788"/>
                <a:gd name="connsiteY13" fmla="*/ 59488 h 72143"/>
                <a:gd name="connsiteX14" fmla="*/ 8816 w 45788"/>
                <a:gd name="connsiteY14" fmla="*/ 62948 h 72143"/>
                <a:gd name="connsiteX15" fmla="*/ 18439 w 45788"/>
                <a:gd name="connsiteY15" fmla="*/ 64086 h 72143"/>
                <a:gd name="connsiteX16" fmla="*/ 31426 w 45788"/>
                <a:gd name="connsiteY16" fmla="*/ 59773 h 72143"/>
                <a:gd name="connsiteX17" fmla="*/ 36214 w 45788"/>
                <a:gd name="connsiteY17" fmla="*/ 48064 h 72143"/>
                <a:gd name="connsiteX18" fmla="*/ 31426 w 45788"/>
                <a:gd name="connsiteY18" fmla="*/ 36356 h 72143"/>
                <a:gd name="connsiteX19" fmla="*/ 18439 w 45788"/>
                <a:gd name="connsiteY19" fmla="*/ 32043 h 72143"/>
                <a:gd name="connsiteX20" fmla="*/ 10759 w 45788"/>
                <a:gd name="connsiteY20" fmla="*/ 32896 h 72143"/>
                <a:gd name="connsiteX21" fmla="*/ 2986 w 45788"/>
                <a:gd name="connsiteY21" fmla="*/ 35551 h 72143"/>
                <a:gd name="connsiteX22" fmla="*/ 2986 w 45788"/>
                <a:gd name="connsiteY22" fmla="*/ 0 h 7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788" h="72143">
                  <a:moveTo>
                    <a:pt x="2986" y="0"/>
                  </a:moveTo>
                  <a:lnTo>
                    <a:pt x="40574" y="0"/>
                  </a:lnTo>
                  <a:lnTo>
                    <a:pt x="40574" y="8057"/>
                  </a:lnTo>
                  <a:lnTo>
                    <a:pt x="11755" y="8057"/>
                  </a:lnTo>
                  <a:lnTo>
                    <a:pt x="11755" y="25407"/>
                  </a:lnTo>
                  <a:cubicBezTo>
                    <a:pt x="13145" y="24933"/>
                    <a:pt x="14535" y="24584"/>
                    <a:pt x="15927" y="24363"/>
                  </a:cubicBezTo>
                  <a:cubicBezTo>
                    <a:pt x="17317" y="24111"/>
                    <a:pt x="18707" y="23984"/>
                    <a:pt x="20098" y="23984"/>
                  </a:cubicBezTo>
                  <a:cubicBezTo>
                    <a:pt x="27998" y="23984"/>
                    <a:pt x="34254" y="26149"/>
                    <a:pt x="38868" y="30478"/>
                  </a:cubicBezTo>
                  <a:cubicBezTo>
                    <a:pt x="43482" y="34808"/>
                    <a:pt x="45788" y="40670"/>
                    <a:pt x="45788" y="48064"/>
                  </a:cubicBezTo>
                  <a:cubicBezTo>
                    <a:pt x="45788" y="55681"/>
                    <a:pt x="43419" y="61605"/>
                    <a:pt x="38679" y="65840"/>
                  </a:cubicBezTo>
                  <a:cubicBezTo>
                    <a:pt x="33938" y="70042"/>
                    <a:pt x="27256" y="72143"/>
                    <a:pt x="18628" y="72143"/>
                  </a:cubicBezTo>
                  <a:cubicBezTo>
                    <a:pt x="15658" y="72143"/>
                    <a:pt x="12625" y="71890"/>
                    <a:pt x="9527" y="71385"/>
                  </a:cubicBezTo>
                  <a:cubicBezTo>
                    <a:pt x="6463" y="70879"/>
                    <a:pt x="3287" y="70121"/>
                    <a:pt x="0" y="69110"/>
                  </a:cubicBezTo>
                  <a:lnTo>
                    <a:pt x="0" y="59488"/>
                  </a:lnTo>
                  <a:cubicBezTo>
                    <a:pt x="2845" y="61036"/>
                    <a:pt x="5783" y="62190"/>
                    <a:pt x="8816" y="62948"/>
                  </a:cubicBezTo>
                  <a:cubicBezTo>
                    <a:pt x="11850" y="63707"/>
                    <a:pt x="15057" y="64086"/>
                    <a:pt x="18439" y="64086"/>
                  </a:cubicBezTo>
                  <a:cubicBezTo>
                    <a:pt x="23906" y="64086"/>
                    <a:pt x="28235" y="62648"/>
                    <a:pt x="31426" y="59773"/>
                  </a:cubicBezTo>
                  <a:cubicBezTo>
                    <a:pt x="34618" y="56896"/>
                    <a:pt x="36214" y="52994"/>
                    <a:pt x="36214" y="48064"/>
                  </a:cubicBezTo>
                  <a:cubicBezTo>
                    <a:pt x="36214" y="43134"/>
                    <a:pt x="34618" y="39231"/>
                    <a:pt x="31426" y="36356"/>
                  </a:cubicBezTo>
                  <a:cubicBezTo>
                    <a:pt x="28235" y="33481"/>
                    <a:pt x="23906" y="32043"/>
                    <a:pt x="18439" y="32043"/>
                  </a:cubicBezTo>
                  <a:cubicBezTo>
                    <a:pt x="15879" y="32043"/>
                    <a:pt x="13318" y="32327"/>
                    <a:pt x="10759" y="32896"/>
                  </a:cubicBezTo>
                  <a:cubicBezTo>
                    <a:pt x="8232" y="33465"/>
                    <a:pt x="5641" y="34349"/>
                    <a:pt x="2986" y="35551"/>
                  </a:cubicBezTo>
                  <a:lnTo>
                    <a:pt x="2986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0" name="Freeform 1109">
              <a:extLst>
                <a:ext uri="{FF2B5EF4-FFF2-40B4-BE49-F238E27FC236}">
                  <a16:creationId xmlns:a16="http://schemas.microsoft.com/office/drawing/2014/main" id="{038C9FD6-C483-1C74-B835-5E605A961EFF}"/>
                </a:ext>
              </a:extLst>
            </p:cNvPr>
            <p:cNvSpPr/>
            <p:nvPr/>
          </p:nvSpPr>
          <p:spPr>
            <a:xfrm>
              <a:off x="4874755" y="3287464"/>
              <a:ext cx="48917" cy="73423"/>
            </a:xfrm>
            <a:custGeom>
              <a:avLst/>
              <a:gdLst>
                <a:gd name="connsiteX0" fmla="*/ 24459 w 48917"/>
                <a:gd name="connsiteY0" fmla="*/ 7584 h 73423"/>
                <a:gd name="connsiteX1" fmla="*/ 13320 w 48917"/>
                <a:gd name="connsiteY1" fmla="*/ 14883 h 73423"/>
                <a:gd name="connsiteX2" fmla="*/ 9622 w 48917"/>
                <a:gd name="connsiteY2" fmla="*/ 36735 h 73423"/>
                <a:gd name="connsiteX3" fmla="*/ 13320 w 48917"/>
                <a:gd name="connsiteY3" fmla="*/ 58587 h 73423"/>
                <a:gd name="connsiteX4" fmla="*/ 24459 w 48917"/>
                <a:gd name="connsiteY4" fmla="*/ 65840 h 73423"/>
                <a:gd name="connsiteX5" fmla="*/ 35598 w 48917"/>
                <a:gd name="connsiteY5" fmla="*/ 58587 h 73423"/>
                <a:gd name="connsiteX6" fmla="*/ 39343 w 48917"/>
                <a:gd name="connsiteY6" fmla="*/ 36735 h 73423"/>
                <a:gd name="connsiteX7" fmla="*/ 35598 w 48917"/>
                <a:gd name="connsiteY7" fmla="*/ 14883 h 73423"/>
                <a:gd name="connsiteX8" fmla="*/ 24459 w 48917"/>
                <a:gd name="connsiteY8" fmla="*/ 7584 h 73423"/>
                <a:gd name="connsiteX9" fmla="*/ 24459 w 48917"/>
                <a:gd name="connsiteY9" fmla="*/ 0 h 73423"/>
                <a:gd name="connsiteX10" fmla="*/ 42614 w 48917"/>
                <a:gd name="connsiteY10" fmla="*/ 9432 h 73423"/>
                <a:gd name="connsiteX11" fmla="*/ 48917 w 48917"/>
                <a:gd name="connsiteY11" fmla="*/ 36735 h 73423"/>
                <a:gd name="connsiteX12" fmla="*/ 42614 w 48917"/>
                <a:gd name="connsiteY12" fmla="*/ 64038 h 73423"/>
                <a:gd name="connsiteX13" fmla="*/ 24459 w 48917"/>
                <a:gd name="connsiteY13" fmla="*/ 73423 h 73423"/>
                <a:gd name="connsiteX14" fmla="*/ 6257 w 48917"/>
                <a:gd name="connsiteY14" fmla="*/ 64038 h 73423"/>
                <a:gd name="connsiteX15" fmla="*/ 0 w 48917"/>
                <a:gd name="connsiteY15" fmla="*/ 36735 h 73423"/>
                <a:gd name="connsiteX16" fmla="*/ 6257 w 48917"/>
                <a:gd name="connsiteY16" fmla="*/ 9432 h 73423"/>
                <a:gd name="connsiteX17" fmla="*/ 24459 w 48917"/>
                <a:gd name="connsiteY17" fmla="*/ 0 h 7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3">
                  <a:moveTo>
                    <a:pt x="24459" y="7584"/>
                  </a:moveTo>
                  <a:cubicBezTo>
                    <a:pt x="19529" y="7584"/>
                    <a:pt x="15815" y="10016"/>
                    <a:pt x="13320" y="14883"/>
                  </a:cubicBezTo>
                  <a:cubicBezTo>
                    <a:pt x="10854" y="19718"/>
                    <a:pt x="9622" y="27002"/>
                    <a:pt x="9622" y="36735"/>
                  </a:cubicBezTo>
                  <a:cubicBezTo>
                    <a:pt x="9622" y="46437"/>
                    <a:pt x="10854" y="53721"/>
                    <a:pt x="13320" y="58587"/>
                  </a:cubicBezTo>
                  <a:cubicBezTo>
                    <a:pt x="15815" y="63422"/>
                    <a:pt x="19529" y="65840"/>
                    <a:pt x="24459" y="65840"/>
                  </a:cubicBezTo>
                  <a:cubicBezTo>
                    <a:pt x="29421" y="65840"/>
                    <a:pt x="33133" y="63422"/>
                    <a:pt x="35598" y="58587"/>
                  </a:cubicBezTo>
                  <a:cubicBezTo>
                    <a:pt x="38095" y="53721"/>
                    <a:pt x="39343" y="46437"/>
                    <a:pt x="39343" y="36735"/>
                  </a:cubicBezTo>
                  <a:cubicBezTo>
                    <a:pt x="39343" y="27002"/>
                    <a:pt x="38095" y="19718"/>
                    <a:pt x="35598" y="14883"/>
                  </a:cubicBezTo>
                  <a:cubicBezTo>
                    <a:pt x="33133" y="10016"/>
                    <a:pt x="29421" y="7584"/>
                    <a:pt x="24459" y="7584"/>
                  </a:cubicBezTo>
                  <a:moveTo>
                    <a:pt x="24459" y="0"/>
                  </a:moveTo>
                  <a:cubicBezTo>
                    <a:pt x="32392" y="0"/>
                    <a:pt x="38442" y="3144"/>
                    <a:pt x="42614" y="9432"/>
                  </a:cubicBezTo>
                  <a:cubicBezTo>
                    <a:pt x="46816" y="15689"/>
                    <a:pt x="48917" y="24790"/>
                    <a:pt x="48917" y="36735"/>
                  </a:cubicBezTo>
                  <a:cubicBezTo>
                    <a:pt x="48917" y="48648"/>
                    <a:pt x="46816" y="57749"/>
                    <a:pt x="42614" y="64038"/>
                  </a:cubicBezTo>
                  <a:cubicBezTo>
                    <a:pt x="38442" y="70294"/>
                    <a:pt x="32392" y="73423"/>
                    <a:pt x="24459" y="73423"/>
                  </a:cubicBezTo>
                  <a:cubicBezTo>
                    <a:pt x="16527" y="73423"/>
                    <a:pt x="10460" y="70294"/>
                    <a:pt x="6257" y="64038"/>
                  </a:cubicBezTo>
                  <a:cubicBezTo>
                    <a:pt x="2085" y="57749"/>
                    <a:pt x="0" y="48648"/>
                    <a:pt x="0" y="36735"/>
                  </a:cubicBezTo>
                  <a:cubicBezTo>
                    <a:pt x="0" y="24790"/>
                    <a:pt x="2085" y="15689"/>
                    <a:pt x="6257" y="9432"/>
                  </a:cubicBezTo>
                  <a:cubicBezTo>
                    <a:pt x="10460" y="3144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1" name="Freeform 1110">
              <a:extLst>
                <a:ext uri="{FF2B5EF4-FFF2-40B4-BE49-F238E27FC236}">
                  <a16:creationId xmlns:a16="http://schemas.microsoft.com/office/drawing/2014/main" id="{AA346A57-91CF-D4DF-803C-6CE158E2648E}"/>
                </a:ext>
              </a:extLst>
            </p:cNvPr>
            <p:cNvSpPr/>
            <p:nvPr/>
          </p:nvSpPr>
          <p:spPr>
            <a:xfrm>
              <a:off x="4940500" y="3347473"/>
              <a:ext cx="10002" cy="12039"/>
            </a:xfrm>
            <a:custGeom>
              <a:avLst/>
              <a:gdLst>
                <a:gd name="connsiteX0" fmla="*/ 0 w 10002"/>
                <a:gd name="connsiteY0" fmla="*/ 0 h 12039"/>
                <a:gd name="connsiteX1" fmla="*/ 10002 w 10002"/>
                <a:gd name="connsiteY1" fmla="*/ 0 h 12039"/>
                <a:gd name="connsiteX2" fmla="*/ 10002 w 10002"/>
                <a:gd name="connsiteY2" fmla="*/ 12039 h 12039"/>
                <a:gd name="connsiteX3" fmla="*/ 0 w 10002"/>
                <a:gd name="connsiteY3" fmla="*/ 12039 h 12039"/>
                <a:gd name="connsiteX4" fmla="*/ 0 w 10002"/>
                <a:gd name="connsiteY4" fmla="*/ 0 h 1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2" h="12039">
                  <a:moveTo>
                    <a:pt x="0" y="0"/>
                  </a:moveTo>
                  <a:lnTo>
                    <a:pt x="10002" y="0"/>
                  </a:lnTo>
                  <a:lnTo>
                    <a:pt x="10002" y="12039"/>
                  </a:lnTo>
                  <a:lnTo>
                    <a:pt x="0" y="12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2" name="Freeform 1111">
              <a:extLst>
                <a:ext uri="{FF2B5EF4-FFF2-40B4-BE49-F238E27FC236}">
                  <a16:creationId xmlns:a16="http://schemas.microsoft.com/office/drawing/2014/main" id="{35806F13-55D7-21DF-919C-A88E8B316DC0}"/>
                </a:ext>
              </a:extLst>
            </p:cNvPr>
            <p:cNvSpPr/>
            <p:nvPr/>
          </p:nvSpPr>
          <p:spPr>
            <a:xfrm>
              <a:off x="4968087" y="3287464"/>
              <a:ext cx="44936" cy="72048"/>
            </a:xfrm>
            <a:custGeom>
              <a:avLst/>
              <a:gdLst>
                <a:gd name="connsiteX0" fmla="*/ 11519 w 44936"/>
                <a:gd name="connsiteY0" fmla="*/ 63991 h 72048"/>
                <a:gd name="connsiteX1" fmla="*/ 44936 w 44936"/>
                <a:gd name="connsiteY1" fmla="*/ 63991 h 72048"/>
                <a:gd name="connsiteX2" fmla="*/ 44936 w 44936"/>
                <a:gd name="connsiteY2" fmla="*/ 72048 h 72048"/>
                <a:gd name="connsiteX3" fmla="*/ 0 w 44936"/>
                <a:gd name="connsiteY3" fmla="*/ 72048 h 72048"/>
                <a:gd name="connsiteX4" fmla="*/ 0 w 44936"/>
                <a:gd name="connsiteY4" fmla="*/ 63991 h 72048"/>
                <a:gd name="connsiteX5" fmla="*/ 14837 w 44936"/>
                <a:gd name="connsiteY5" fmla="*/ 48869 h 72048"/>
                <a:gd name="connsiteX6" fmla="*/ 26687 w 44936"/>
                <a:gd name="connsiteY6" fmla="*/ 36592 h 72048"/>
                <a:gd name="connsiteX7" fmla="*/ 33087 w 44936"/>
                <a:gd name="connsiteY7" fmla="*/ 27871 h 72048"/>
                <a:gd name="connsiteX8" fmla="*/ 34935 w 44936"/>
                <a:gd name="connsiteY8" fmla="*/ 20808 h 72048"/>
                <a:gd name="connsiteX9" fmla="*/ 30953 w 44936"/>
                <a:gd name="connsiteY9" fmla="*/ 11612 h 72048"/>
                <a:gd name="connsiteX10" fmla="*/ 20667 w 44936"/>
                <a:gd name="connsiteY10" fmla="*/ 8057 h 72048"/>
                <a:gd name="connsiteX11" fmla="*/ 11140 w 44936"/>
                <a:gd name="connsiteY11" fmla="*/ 9622 h 72048"/>
                <a:gd name="connsiteX12" fmla="*/ 475 w 44936"/>
                <a:gd name="connsiteY12" fmla="*/ 14362 h 72048"/>
                <a:gd name="connsiteX13" fmla="*/ 475 w 44936"/>
                <a:gd name="connsiteY13" fmla="*/ 4692 h 72048"/>
                <a:gd name="connsiteX14" fmla="*/ 11282 w 44936"/>
                <a:gd name="connsiteY14" fmla="*/ 1184 h 72048"/>
                <a:gd name="connsiteX15" fmla="*/ 20477 w 44936"/>
                <a:gd name="connsiteY15" fmla="*/ 0 h 72048"/>
                <a:gd name="connsiteX16" fmla="*/ 38016 w 44936"/>
                <a:gd name="connsiteY16" fmla="*/ 5498 h 72048"/>
                <a:gd name="connsiteX17" fmla="*/ 44557 w 44936"/>
                <a:gd name="connsiteY17" fmla="*/ 20192 h 72048"/>
                <a:gd name="connsiteX18" fmla="*/ 42898 w 44936"/>
                <a:gd name="connsiteY18" fmla="*/ 28487 h 72048"/>
                <a:gd name="connsiteX19" fmla="*/ 36974 w 44936"/>
                <a:gd name="connsiteY19" fmla="*/ 37683 h 72048"/>
                <a:gd name="connsiteX20" fmla="*/ 29437 w 44936"/>
                <a:gd name="connsiteY20" fmla="*/ 45647 h 72048"/>
                <a:gd name="connsiteX21" fmla="*/ 11519 w 44936"/>
                <a:gd name="connsiteY21" fmla="*/ 63991 h 72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4936" h="72048">
                  <a:moveTo>
                    <a:pt x="11519" y="63991"/>
                  </a:moveTo>
                  <a:lnTo>
                    <a:pt x="44936" y="63991"/>
                  </a:lnTo>
                  <a:lnTo>
                    <a:pt x="44936" y="72048"/>
                  </a:lnTo>
                  <a:lnTo>
                    <a:pt x="0" y="72048"/>
                  </a:lnTo>
                  <a:lnTo>
                    <a:pt x="0" y="63991"/>
                  </a:lnTo>
                  <a:cubicBezTo>
                    <a:pt x="3634" y="60230"/>
                    <a:pt x="8581" y="55189"/>
                    <a:pt x="14837" y="48869"/>
                  </a:cubicBezTo>
                  <a:cubicBezTo>
                    <a:pt x="21126" y="42518"/>
                    <a:pt x="25076" y="38426"/>
                    <a:pt x="26687" y="36592"/>
                  </a:cubicBezTo>
                  <a:cubicBezTo>
                    <a:pt x="29752" y="33149"/>
                    <a:pt x="31885" y="30241"/>
                    <a:pt x="33087" y="27871"/>
                  </a:cubicBezTo>
                  <a:cubicBezTo>
                    <a:pt x="34319" y="25469"/>
                    <a:pt x="34935" y="23115"/>
                    <a:pt x="34935" y="20808"/>
                  </a:cubicBezTo>
                  <a:cubicBezTo>
                    <a:pt x="34935" y="17048"/>
                    <a:pt x="33608" y="13982"/>
                    <a:pt x="30953" y="11612"/>
                  </a:cubicBezTo>
                  <a:cubicBezTo>
                    <a:pt x="28331" y="9243"/>
                    <a:pt x="24902" y="8057"/>
                    <a:pt x="20667" y="8057"/>
                  </a:cubicBezTo>
                  <a:cubicBezTo>
                    <a:pt x="17665" y="8057"/>
                    <a:pt x="14490" y="8579"/>
                    <a:pt x="11140" y="9622"/>
                  </a:cubicBezTo>
                  <a:cubicBezTo>
                    <a:pt x="7822" y="10665"/>
                    <a:pt x="4267" y="12245"/>
                    <a:pt x="475" y="14362"/>
                  </a:cubicBezTo>
                  <a:lnTo>
                    <a:pt x="475" y="4692"/>
                  </a:lnTo>
                  <a:cubicBezTo>
                    <a:pt x="4331" y="3144"/>
                    <a:pt x="7932" y="1974"/>
                    <a:pt x="11282" y="1184"/>
                  </a:cubicBezTo>
                  <a:cubicBezTo>
                    <a:pt x="14632" y="394"/>
                    <a:pt x="17697" y="0"/>
                    <a:pt x="20477" y="0"/>
                  </a:cubicBezTo>
                  <a:cubicBezTo>
                    <a:pt x="27808" y="0"/>
                    <a:pt x="33655" y="1832"/>
                    <a:pt x="38016" y="5498"/>
                  </a:cubicBezTo>
                  <a:cubicBezTo>
                    <a:pt x="42377" y="9164"/>
                    <a:pt x="44557" y="14061"/>
                    <a:pt x="44557" y="20192"/>
                  </a:cubicBezTo>
                  <a:cubicBezTo>
                    <a:pt x="44557" y="23100"/>
                    <a:pt x="44004" y="25865"/>
                    <a:pt x="42898" y="28487"/>
                  </a:cubicBezTo>
                  <a:cubicBezTo>
                    <a:pt x="41824" y="31079"/>
                    <a:pt x="39849" y="34143"/>
                    <a:pt x="36974" y="37683"/>
                  </a:cubicBezTo>
                  <a:cubicBezTo>
                    <a:pt x="36184" y="38599"/>
                    <a:pt x="33672" y="41254"/>
                    <a:pt x="29437" y="45647"/>
                  </a:cubicBezTo>
                  <a:cubicBezTo>
                    <a:pt x="25202" y="50008"/>
                    <a:pt x="19229" y="56122"/>
                    <a:pt x="11519" y="63991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3" name="Freeform 1112">
              <a:extLst>
                <a:ext uri="{FF2B5EF4-FFF2-40B4-BE49-F238E27FC236}">
                  <a16:creationId xmlns:a16="http://schemas.microsoft.com/office/drawing/2014/main" id="{C755A309-64D1-8C81-B757-862BED69FE4C}"/>
                </a:ext>
              </a:extLst>
            </p:cNvPr>
            <p:cNvSpPr/>
            <p:nvPr/>
          </p:nvSpPr>
          <p:spPr>
            <a:xfrm>
              <a:off x="5029140" y="3287464"/>
              <a:ext cx="48917" cy="73423"/>
            </a:xfrm>
            <a:custGeom>
              <a:avLst/>
              <a:gdLst>
                <a:gd name="connsiteX0" fmla="*/ 24459 w 48917"/>
                <a:gd name="connsiteY0" fmla="*/ 7584 h 73423"/>
                <a:gd name="connsiteX1" fmla="*/ 13320 w 48917"/>
                <a:gd name="connsiteY1" fmla="*/ 14883 h 73423"/>
                <a:gd name="connsiteX2" fmla="*/ 9622 w 48917"/>
                <a:gd name="connsiteY2" fmla="*/ 36735 h 73423"/>
                <a:gd name="connsiteX3" fmla="*/ 13320 w 48917"/>
                <a:gd name="connsiteY3" fmla="*/ 58587 h 73423"/>
                <a:gd name="connsiteX4" fmla="*/ 24459 w 48917"/>
                <a:gd name="connsiteY4" fmla="*/ 65840 h 73423"/>
                <a:gd name="connsiteX5" fmla="*/ 35598 w 48917"/>
                <a:gd name="connsiteY5" fmla="*/ 58587 h 73423"/>
                <a:gd name="connsiteX6" fmla="*/ 39343 w 48917"/>
                <a:gd name="connsiteY6" fmla="*/ 36735 h 73423"/>
                <a:gd name="connsiteX7" fmla="*/ 35598 w 48917"/>
                <a:gd name="connsiteY7" fmla="*/ 14883 h 73423"/>
                <a:gd name="connsiteX8" fmla="*/ 24459 w 48917"/>
                <a:gd name="connsiteY8" fmla="*/ 7584 h 73423"/>
                <a:gd name="connsiteX9" fmla="*/ 24459 w 48917"/>
                <a:gd name="connsiteY9" fmla="*/ 0 h 73423"/>
                <a:gd name="connsiteX10" fmla="*/ 42614 w 48917"/>
                <a:gd name="connsiteY10" fmla="*/ 9432 h 73423"/>
                <a:gd name="connsiteX11" fmla="*/ 48917 w 48917"/>
                <a:gd name="connsiteY11" fmla="*/ 36735 h 73423"/>
                <a:gd name="connsiteX12" fmla="*/ 42614 w 48917"/>
                <a:gd name="connsiteY12" fmla="*/ 64038 h 73423"/>
                <a:gd name="connsiteX13" fmla="*/ 24459 w 48917"/>
                <a:gd name="connsiteY13" fmla="*/ 73423 h 73423"/>
                <a:gd name="connsiteX14" fmla="*/ 6257 w 48917"/>
                <a:gd name="connsiteY14" fmla="*/ 64038 h 73423"/>
                <a:gd name="connsiteX15" fmla="*/ 0 w 48917"/>
                <a:gd name="connsiteY15" fmla="*/ 36735 h 73423"/>
                <a:gd name="connsiteX16" fmla="*/ 6257 w 48917"/>
                <a:gd name="connsiteY16" fmla="*/ 9432 h 73423"/>
                <a:gd name="connsiteX17" fmla="*/ 24459 w 48917"/>
                <a:gd name="connsiteY17" fmla="*/ 0 h 7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3">
                  <a:moveTo>
                    <a:pt x="24459" y="7584"/>
                  </a:moveTo>
                  <a:cubicBezTo>
                    <a:pt x="19529" y="7584"/>
                    <a:pt x="15815" y="10016"/>
                    <a:pt x="13320" y="14883"/>
                  </a:cubicBezTo>
                  <a:cubicBezTo>
                    <a:pt x="10854" y="19718"/>
                    <a:pt x="9622" y="27002"/>
                    <a:pt x="9622" y="36735"/>
                  </a:cubicBezTo>
                  <a:cubicBezTo>
                    <a:pt x="9622" y="46437"/>
                    <a:pt x="10854" y="53721"/>
                    <a:pt x="13320" y="58587"/>
                  </a:cubicBezTo>
                  <a:cubicBezTo>
                    <a:pt x="15815" y="63422"/>
                    <a:pt x="19529" y="65840"/>
                    <a:pt x="24459" y="65840"/>
                  </a:cubicBezTo>
                  <a:cubicBezTo>
                    <a:pt x="29421" y="65840"/>
                    <a:pt x="33133" y="63422"/>
                    <a:pt x="35598" y="58587"/>
                  </a:cubicBezTo>
                  <a:cubicBezTo>
                    <a:pt x="38095" y="53721"/>
                    <a:pt x="39343" y="46437"/>
                    <a:pt x="39343" y="36735"/>
                  </a:cubicBezTo>
                  <a:cubicBezTo>
                    <a:pt x="39343" y="27002"/>
                    <a:pt x="38095" y="19718"/>
                    <a:pt x="35598" y="14883"/>
                  </a:cubicBezTo>
                  <a:cubicBezTo>
                    <a:pt x="33133" y="10016"/>
                    <a:pt x="29421" y="7584"/>
                    <a:pt x="24459" y="7584"/>
                  </a:cubicBezTo>
                  <a:moveTo>
                    <a:pt x="24459" y="0"/>
                  </a:moveTo>
                  <a:cubicBezTo>
                    <a:pt x="32392" y="0"/>
                    <a:pt x="38442" y="3144"/>
                    <a:pt x="42614" y="9432"/>
                  </a:cubicBezTo>
                  <a:cubicBezTo>
                    <a:pt x="46816" y="15689"/>
                    <a:pt x="48917" y="24790"/>
                    <a:pt x="48917" y="36735"/>
                  </a:cubicBezTo>
                  <a:cubicBezTo>
                    <a:pt x="48917" y="48648"/>
                    <a:pt x="46816" y="57749"/>
                    <a:pt x="42614" y="64038"/>
                  </a:cubicBezTo>
                  <a:cubicBezTo>
                    <a:pt x="38442" y="70294"/>
                    <a:pt x="32392" y="73423"/>
                    <a:pt x="24459" y="73423"/>
                  </a:cubicBezTo>
                  <a:cubicBezTo>
                    <a:pt x="16527" y="73423"/>
                    <a:pt x="10460" y="70294"/>
                    <a:pt x="6257" y="64038"/>
                  </a:cubicBezTo>
                  <a:cubicBezTo>
                    <a:pt x="2085" y="57749"/>
                    <a:pt x="0" y="48648"/>
                    <a:pt x="0" y="36735"/>
                  </a:cubicBezTo>
                  <a:cubicBezTo>
                    <a:pt x="0" y="24790"/>
                    <a:pt x="2085" y="15689"/>
                    <a:pt x="6257" y="9432"/>
                  </a:cubicBezTo>
                  <a:cubicBezTo>
                    <a:pt x="10460" y="3144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4" name="Freeform 1113">
              <a:extLst>
                <a:ext uri="{FF2B5EF4-FFF2-40B4-BE49-F238E27FC236}">
                  <a16:creationId xmlns:a16="http://schemas.microsoft.com/office/drawing/2014/main" id="{C2AE9881-F98B-38A9-96D7-883661799FF1}"/>
                </a:ext>
              </a:extLst>
            </p:cNvPr>
            <p:cNvSpPr/>
            <p:nvPr/>
          </p:nvSpPr>
          <p:spPr>
            <a:xfrm>
              <a:off x="4876794" y="2994177"/>
              <a:ext cx="48917" cy="73424"/>
            </a:xfrm>
            <a:custGeom>
              <a:avLst/>
              <a:gdLst>
                <a:gd name="connsiteX0" fmla="*/ 24459 w 48917"/>
                <a:gd name="connsiteY0" fmla="*/ 7584 h 73424"/>
                <a:gd name="connsiteX1" fmla="*/ 13320 w 48917"/>
                <a:gd name="connsiteY1" fmla="*/ 14884 h 73424"/>
                <a:gd name="connsiteX2" fmla="*/ 9622 w 48917"/>
                <a:gd name="connsiteY2" fmla="*/ 36736 h 73424"/>
                <a:gd name="connsiteX3" fmla="*/ 13320 w 48917"/>
                <a:gd name="connsiteY3" fmla="*/ 58587 h 73424"/>
                <a:gd name="connsiteX4" fmla="*/ 24459 w 48917"/>
                <a:gd name="connsiteY4" fmla="*/ 65840 h 73424"/>
                <a:gd name="connsiteX5" fmla="*/ 35598 w 48917"/>
                <a:gd name="connsiteY5" fmla="*/ 58587 h 73424"/>
                <a:gd name="connsiteX6" fmla="*/ 39343 w 48917"/>
                <a:gd name="connsiteY6" fmla="*/ 36736 h 73424"/>
                <a:gd name="connsiteX7" fmla="*/ 35598 w 48917"/>
                <a:gd name="connsiteY7" fmla="*/ 14884 h 73424"/>
                <a:gd name="connsiteX8" fmla="*/ 24459 w 48917"/>
                <a:gd name="connsiteY8" fmla="*/ 7584 h 73424"/>
                <a:gd name="connsiteX9" fmla="*/ 24459 w 48917"/>
                <a:gd name="connsiteY9" fmla="*/ 0 h 73424"/>
                <a:gd name="connsiteX10" fmla="*/ 42614 w 48917"/>
                <a:gd name="connsiteY10" fmla="*/ 9433 h 73424"/>
                <a:gd name="connsiteX11" fmla="*/ 48917 w 48917"/>
                <a:gd name="connsiteY11" fmla="*/ 36736 h 73424"/>
                <a:gd name="connsiteX12" fmla="*/ 42614 w 48917"/>
                <a:gd name="connsiteY12" fmla="*/ 64039 h 73424"/>
                <a:gd name="connsiteX13" fmla="*/ 24459 w 48917"/>
                <a:gd name="connsiteY13" fmla="*/ 73424 h 73424"/>
                <a:gd name="connsiteX14" fmla="*/ 6257 w 48917"/>
                <a:gd name="connsiteY14" fmla="*/ 64039 h 73424"/>
                <a:gd name="connsiteX15" fmla="*/ 0 w 48917"/>
                <a:gd name="connsiteY15" fmla="*/ 36736 h 73424"/>
                <a:gd name="connsiteX16" fmla="*/ 6257 w 48917"/>
                <a:gd name="connsiteY16" fmla="*/ 9433 h 73424"/>
                <a:gd name="connsiteX17" fmla="*/ 24459 w 48917"/>
                <a:gd name="connsiteY17" fmla="*/ 0 h 7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4">
                  <a:moveTo>
                    <a:pt x="24459" y="7584"/>
                  </a:moveTo>
                  <a:cubicBezTo>
                    <a:pt x="19529" y="7584"/>
                    <a:pt x="15815" y="10017"/>
                    <a:pt x="13320" y="14884"/>
                  </a:cubicBezTo>
                  <a:cubicBezTo>
                    <a:pt x="10854" y="19719"/>
                    <a:pt x="9622" y="27003"/>
                    <a:pt x="9622" y="36736"/>
                  </a:cubicBezTo>
                  <a:cubicBezTo>
                    <a:pt x="9622" y="46437"/>
                    <a:pt x="10854" y="53721"/>
                    <a:pt x="13320" y="58587"/>
                  </a:cubicBezTo>
                  <a:cubicBezTo>
                    <a:pt x="15815" y="63422"/>
                    <a:pt x="19529" y="65840"/>
                    <a:pt x="24459" y="65840"/>
                  </a:cubicBezTo>
                  <a:cubicBezTo>
                    <a:pt x="29421" y="65840"/>
                    <a:pt x="33133" y="63422"/>
                    <a:pt x="35598" y="58587"/>
                  </a:cubicBezTo>
                  <a:cubicBezTo>
                    <a:pt x="38095" y="53721"/>
                    <a:pt x="39343" y="46437"/>
                    <a:pt x="39343" y="36736"/>
                  </a:cubicBezTo>
                  <a:cubicBezTo>
                    <a:pt x="39343" y="27003"/>
                    <a:pt x="38095" y="19719"/>
                    <a:pt x="35598" y="14884"/>
                  </a:cubicBezTo>
                  <a:cubicBezTo>
                    <a:pt x="33133" y="10017"/>
                    <a:pt x="29421" y="7584"/>
                    <a:pt x="24459" y="7584"/>
                  </a:cubicBezTo>
                  <a:moveTo>
                    <a:pt x="24459" y="0"/>
                  </a:moveTo>
                  <a:cubicBezTo>
                    <a:pt x="32390" y="0"/>
                    <a:pt x="38442" y="3144"/>
                    <a:pt x="42614" y="9433"/>
                  </a:cubicBezTo>
                  <a:cubicBezTo>
                    <a:pt x="46816" y="15690"/>
                    <a:pt x="48917" y="24791"/>
                    <a:pt x="48917" y="36736"/>
                  </a:cubicBezTo>
                  <a:cubicBezTo>
                    <a:pt x="48917" y="48649"/>
                    <a:pt x="46816" y="57749"/>
                    <a:pt x="42614" y="64039"/>
                  </a:cubicBezTo>
                  <a:cubicBezTo>
                    <a:pt x="38442" y="70296"/>
                    <a:pt x="32390" y="73424"/>
                    <a:pt x="24459" y="73424"/>
                  </a:cubicBezTo>
                  <a:cubicBezTo>
                    <a:pt x="16527" y="73424"/>
                    <a:pt x="10460" y="70296"/>
                    <a:pt x="6257" y="64039"/>
                  </a:cubicBezTo>
                  <a:cubicBezTo>
                    <a:pt x="2085" y="57749"/>
                    <a:pt x="0" y="48649"/>
                    <a:pt x="0" y="36736"/>
                  </a:cubicBezTo>
                  <a:cubicBezTo>
                    <a:pt x="0" y="24791"/>
                    <a:pt x="2085" y="15690"/>
                    <a:pt x="6257" y="9433"/>
                  </a:cubicBezTo>
                  <a:cubicBezTo>
                    <a:pt x="10460" y="3144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5" name="Freeform 1114">
              <a:extLst>
                <a:ext uri="{FF2B5EF4-FFF2-40B4-BE49-F238E27FC236}">
                  <a16:creationId xmlns:a16="http://schemas.microsoft.com/office/drawing/2014/main" id="{2C907D1C-4179-CF89-FB29-2FD737E2E145}"/>
                </a:ext>
              </a:extLst>
            </p:cNvPr>
            <p:cNvSpPr/>
            <p:nvPr/>
          </p:nvSpPr>
          <p:spPr>
            <a:xfrm>
              <a:off x="4942539" y="3054186"/>
              <a:ext cx="10001" cy="12040"/>
            </a:xfrm>
            <a:custGeom>
              <a:avLst/>
              <a:gdLst>
                <a:gd name="connsiteX0" fmla="*/ 0 w 10001"/>
                <a:gd name="connsiteY0" fmla="*/ 0 h 12040"/>
                <a:gd name="connsiteX1" fmla="*/ 10001 w 10001"/>
                <a:gd name="connsiteY1" fmla="*/ 0 h 12040"/>
                <a:gd name="connsiteX2" fmla="*/ 10001 w 10001"/>
                <a:gd name="connsiteY2" fmla="*/ 12041 h 12040"/>
                <a:gd name="connsiteX3" fmla="*/ 0 w 10001"/>
                <a:gd name="connsiteY3" fmla="*/ 12041 h 12040"/>
                <a:gd name="connsiteX4" fmla="*/ 0 w 10001"/>
                <a:gd name="connsiteY4" fmla="*/ 0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1" h="12040">
                  <a:moveTo>
                    <a:pt x="0" y="0"/>
                  </a:moveTo>
                  <a:lnTo>
                    <a:pt x="10001" y="0"/>
                  </a:lnTo>
                  <a:lnTo>
                    <a:pt x="10001" y="12041"/>
                  </a:lnTo>
                  <a:lnTo>
                    <a:pt x="0" y="12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6" name="Freeform 1115">
              <a:extLst>
                <a:ext uri="{FF2B5EF4-FFF2-40B4-BE49-F238E27FC236}">
                  <a16:creationId xmlns:a16="http://schemas.microsoft.com/office/drawing/2014/main" id="{B36D20AA-063A-23AC-2E39-A0DD24E1821F}"/>
                </a:ext>
              </a:extLst>
            </p:cNvPr>
            <p:cNvSpPr/>
            <p:nvPr/>
          </p:nvSpPr>
          <p:spPr>
            <a:xfrm>
              <a:off x="4970126" y="2994177"/>
              <a:ext cx="44936" cy="72049"/>
            </a:xfrm>
            <a:custGeom>
              <a:avLst/>
              <a:gdLst>
                <a:gd name="connsiteX0" fmla="*/ 11519 w 44936"/>
                <a:gd name="connsiteY0" fmla="*/ 63991 h 72049"/>
                <a:gd name="connsiteX1" fmla="*/ 44936 w 44936"/>
                <a:gd name="connsiteY1" fmla="*/ 63991 h 72049"/>
                <a:gd name="connsiteX2" fmla="*/ 44936 w 44936"/>
                <a:gd name="connsiteY2" fmla="*/ 72050 h 72049"/>
                <a:gd name="connsiteX3" fmla="*/ 0 w 44936"/>
                <a:gd name="connsiteY3" fmla="*/ 72050 h 72049"/>
                <a:gd name="connsiteX4" fmla="*/ 0 w 44936"/>
                <a:gd name="connsiteY4" fmla="*/ 63991 h 72049"/>
                <a:gd name="connsiteX5" fmla="*/ 14837 w 44936"/>
                <a:gd name="connsiteY5" fmla="*/ 48870 h 72049"/>
                <a:gd name="connsiteX6" fmla="*/ 26687 w 44936"/>
                <a:gd name="connsiteY6" fmla="*/ 36593 h 72049"/>
                <a:gd name="connsiteX7" fmla="*/ 33087 w 44936"/>
                <a:gd name="connsiteY7" fmla="*/ 27872 h 72049"/>
                <a:gd name="connsiteX8" fmla="*/ 34935 w 44936"/>
                <a:gd name="connsiteY8" fmla="*/ 20809 h 72049"/>
                <a:gd name="connsiteX9" fmla="*/ 30953 w 44936"/>
                <a:gd name="connsiteY9" fmla="*/ 11613 h 72049"/>
                <a:gd name="connsiteX10" fmla="*/ 20667 w 44936"/>
                <a:gd name="connsiteY10" fmla="*/ 8058 h 72049"/>
                <a:gd name="connsiteX11" fmla="*/ 11140 w 44936"/>
                <a:gd name="connsiteY11" fmla="*/ 9622 h 72049"/>
                <a:gd name="connsiteX12" fmla="*/ 474 w 44936"/>
                <a:gd name="connsiteY12" fmla="*/ 14363 h 72049"/>
                <a:gd name="connsiteX13" fmla="*/ 474 w 44936"/>
                <a:gd name="connsiteY13" fmla="*/ 4693 h 72049"/>
                <a:gd name="connsiteX14" fmla="*/ 11282 w 44936"/>
                <a:gd name="connsiteY14" fmla="*/ 1185 h 72049"/>
                <a:gd name="connsiteX15" fmla="*/ 20477 w 44936"/>
                <a:gd name="connsiteY15" fmla="*/ 0 h 72049"/>
                <a:gd name="connsiteX16" fmla="*/ 38016 w 44936"/>
                <a:gd name="connsiteY16" fmla="*/ 5499 h 72049"/>
                <a:gd name="connsiteX17" fmla="*/ 44557 w 44936"/>
                <a:gd name="connsiteY17" fmla="*/ 20193 h 72049"/>
                <a:gd name="connsiteX18" fmla="*/ 42898 w 44936"/>
                <a:gd name="connsiteY18" fmla="*/ 28488 h 72049"/>
                <a:gd name="connsiteX19" fmla="*/ 36973 w 44936"/>
                <a:gd name="connsiteY19" fmla="*/ 37684 h 72049"/>
                <a:gd name="connsiteX20" fmla="*/ 29436 w 44936"/>
                <a:gd name="connsiteY20" fmla="*/ 45647 h 72049"/>
                <a:gd name="connsiteX21" fmla="*/ 11519 w 44936"/>
                <a:gd name="connsiteY21" fmla="*/ 63991 h 72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4936" h="72049">
                  <a:moveTo>
                    <a:pt x="11519" y="63991"/>
                  </a:moveTo>
                  <a:lnTo>
                    <a:pt x="44936" y="63991"/>
                  </a:lnTo>
                  <a:lnTo>
                    <a:pt x="44936" y="72050"/>
                  </a:lnTo>
                  <a:lnTo>
                    <a:pt x="0" y="72050"/>
                  </a:lnTo>
                  <a:lnTo>
                    <a:pt x="0" y="63991"/>
                  </a:lnTo>
                  <a:cubicBezTo>
                    <a:pt x="3634" y="60231"/>
                    <a:pt x="8581" y="55190"/>
                    <a:pt x="14837" y="48870"/>
                  </a:cubicBezTo>
                  <a:cubicBezTo>
                    <a:pt x="21126" y="42519"/>
                    <a:pt x="25076" y="38426"/>
                    <a:pt x="26687" y="36593"/>
                  </a:cubicBezTo>
                  <a:cubicBezTo>
                    <a:pt x="29752" y="33149"/>
                    <a:pt x="31885" y="30242"/>
                    <a:pt x="33087" y="27872"/>
                  </a:cubicBezTo>
                  <a:cubicBezTo>
                    <a:pt x="34319" y="25470"/>
                    <a:pt x="34935" y="23116"/>
                    <a:pt x="34935" y="20809"/>
                  </a:cubicBezTo>
                  <a:cubicBezTo>
                    <a:pt x="34935" y="17049"/>
                    <a:pt x="33608" y="13983"/>
                    <a:pt x="30953" y="11613"/>
                  </a:cubicBezTo>
                  <a:cubicBezTo>
                    <a:pt x="28331" y="9243"/>
                    <a:pt x="24902" y="8058"/>
                    <a:pt x="20667" y="8058"/>
                  </a:cubicBezTo>
                  <a:cubicBezTo>
                    <a:pt x="17665" y="8058"/>
                    <a:pt x="14490" y="8580"/>
                    <a:pt x="11140" y="9622"/>
                  </a:cubicBezTo>
                  <a:cubicBezTo>
                    <a:pt x="7822" y="10665"/>
                    <a:pt x="4266" y="12245"/>
                    <a:pt x="474" y="14363"/>
                  </a:cubicBezTo>
                  <a:lnTo>
                    <a:pt x="474" y="4693"/>
                  </a:lnTo>
                  <a:cubicBezTo>
                    <a:pt x="4329" y="3144"/>
                    <a:pt x="7932" y="1975"/>
                    <a:pt x="11282" y="1185"/>
                  </a:cubicBezTo>
                  <a:cubicBezTo>
                    <a:pt x="14631" y="395"/>
                    <a:pt x="17696" y="0"/>
                    <a:pt x="20477" y="0"/>
                  </a:cubicBezTo>
                  <a:cubicBezTo>
                    <a:pt x="27808" y="0"/>
                    <a:pt x="33655" y="1833"/>
                    <a:pt x="38016" y="5499"/>
                  </a:cubicBezTo>
                  <a:cubicBezTo>
                    <a:pt x="42377" y="9164"/>
                    <a:pt x="44557" y="14062"/>
                    <a:pt x="44557" y="20193"/>
                  </a:cubicBezTo>
                  <a:cubicBezTo>
                    <a:pt x="44557" y="23100"/>
                    <a:pt x="44004" y="25865"/>
                    <a:pt x="42898" y="28488"/>
                  </a:cubicBezTo>
                  <a:cubicBezTo>
                    <a:pt x="41824" y="31079"/>
                    <a:pt x="39849" y="34144"/>
                    <a:pt x="36973" y="37684"/>
                  </a:cubicBezTo>
                  <a:cubicBezTo>
                    <a:pt x="36183" y="38600"/>
                    <a:pt x="33670" y="41255"/>
                    <a:pt x="29436" y="45647"/>
                  </a:cubicBezTo>
                  <a:cubicBezTo>
                    <a:pt x="25201" y="50008"/>
                    <a:pt x="19229" y="56123"/>
                    <a:pt x="11519" y="63991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7" name="Freeform 1116">
              <a:extLst>
                <a:ext uri="{FF2B5EF4-FFF2-40B4-BE49-F238E27FC236}">
                  <a16:creationId xmlns:a16="http://schemas.microsoft.com/office/drawing/2014/main" id="{FD9D58E3-6484-0270-19C9-D1CDDDEFF0F8}"/>
                </a:ext>
              </a:extLst>
            </p:cNvPr>
            <p:cNvSpPr/>
            <p:nvPr/>
          </p:nvSpPr>
          <p:spPr>
            <a:xfrm>
              <a:off x="5032269" y="2995457"/>
              <a:ext cx="45788" cy="72144"/>
            </a:xfrm>
            <a:custGeom>
              <a:avLst/>
              <a:gdLst>
                <a:gd name="connsiteX0" fmla="*/ 2986 w 45788"/>
                <a:gd name="connsiteY0" fmla="*/ 0 h 72144"/>
                <a:gd name="connsiteX1" fmla="*/ 40574 w 45788"/>
                <a:gd name="connsiteY1" fmla="*/ 0 h 72144"/>
                <a:gd name="connsiteX2" fmla="*/ 40574 w 45788"/>
                <a:gd name="connsiteY2" fmla="*/ 8058 h 72144"/>
                <a:gd name="connsiteX3" fmla="*/ 11755 w 45788"/>
                <a:gd name="connsiteY3" fmla="*/ 8058 h 72144"/>
                <a:gd name="connsiteX4" fmla="*/ 11755 w 45788"/>
                <a:gd name="connsiteY4" fmla="*/ 25407 h 72144"/>
                <a:gd name="connsiteX5" fmla="*/ 15927 w 45788"/>
                <a:gd name="connsiteY5" fmla="*/ 24364 h 72144"/>
                <a:gd name="connsiteX6" fmla="*/ 20098 w 45788"/>
                <a:gd name="connsiteY6" fmla="*/ 23985 h 72144"/>
                <a:gd name="connsiteX7" fmla="*/ 38868 w 45788"/>
                <a:gd name="connsiteY7" fmla="*/ 30479 h 72144"/>
                <a:gd name="connsiteX8" fmla="*/ 45788 w 45788"/>
                <a:gd name="connsiteY8" fmla="*/ 48064 h 72144"/>
                <a:gd name="connsiteX9" fmla="*/ 38679 w 45788"/>
                <a:gd name="connsiteY9" fmla="*/ 65840 h 72144"/>
                <a:gd name="connsiteX10" fmla="*/ 18628 w 45788"/>
                <a:gd name="connsiteY10" fmla="*/ 72145 h 72144"/>
                <a:gd name="connsiteX11" fmla="*/ 9527 w 45788"/>
                <a:gd name="connsiteY11" fmla="*/ 71385 h 72144"/>
                <a:gd name="connsiteX12" fmla="*/ 0 w 45788"/>
                <a:gd name="connsiteY12" fmla="*/ 69110 h 72144"/>
                <a:gd name="connsiteX13" fmla="*/ 0 w 45788"/>
                <a:gd name="connsiteY13" fmla="*/ 59488 h 72144"/>
                <a:gd name="connsiteX14" fmla="*/ 8816 w 45788"/>
                <a:gd name="connsiteY14" fmla="*/ 62949 h 72144"/>
                <a:gd name="connsiteX15" fmla="*/ 18439 w 45788"/>
                <a:gd name="connsiteY15" fmla="*/ 64086 h 72144"/>
                <a:gd name="connsiteX16" fmla="*/ 31426 w 45788"/>
                <a:gd name="connsiteY16" fmla="*/ 59773 h 72144"/>
                <a:gd name="connsiteX17" fmla="*/ 36214 w 45788"/>
                <a:gd name="connsiteY17" fmla="*/ 48064 h 72144"/>
                <a:gd name="connsiteX18" fmla="*/ 31426 w 45788"/>
                <a:gd name="connsiteY18" fmla="*/ 36356 h 72144"/>
                <a:gd name="connsiteX19" fmla="*/ 18439 w 45788"/>
                <a:gd name="connsiteY19" fmla="*/ 32043 h 72144"/>
                <a:gd name="connsiteX20" fmla="*/ 10759 w 45788"/>
                <a:gd name="connsiteY20" fmla="*/ 32896 h 72144"/>
                <a:gd name="connsiteX21" fmla="*/ 2986 w 45788"/>
                <a:gd name="connsiteY21" fmla="*/ 35551 h 72144"/>
                <a:gd name="connsiteX22" fmla="*/ 2986 w 45788"/>
                <a:gd name="connsiteY22" fmla="*/ 0 h 7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788" h="72144">
                  <a:moveTo>
                    <a:pt x="2986" y="0"/>
                  </a:moveTo>
                  <a:lnTo>
                    <a:pt x="40574" y="0"/>
                  </a:lnTo>
                  <a:lnTo>
                    <a:pt x="40574" y="8058"/>
                  </a:lnTo>
                  <a:lnTo>
                    <a:pt x="11755" y="8058"/>
                  </a:lnTo>
                  <a:lnTo>
                    <a:pt x="11755" y="25407"/>
                  </a:lnTo>
                  <a:cubicBezTo>
                    <a:pt x="13145" y="24933"/>
                    <a:pt x="14535" y="24585"/>
                    <a:pt x="15927" y="24364"/>
                  </a:cubicBezTo>
                  <a:cubicBezTo>
                    <a:pt x="17317" y="24111"/>
                    <a:pt x="18707" y="23985"/>
                    <a:pt x="20098" y="23985"/>
                  </a:cubicBezTo>
                  <a:cubicBezTo>
                    <a:pt x="27998" y="23985"/>
                    <a:pt x="34254" y="26149"/>
                    <a:pt x="38868" y="30479"/>
                  </a:cubicBezTo>
                  <a:cubicBezTo>
                    <a:pt x="43482" y="34808"/>
                    <a:pt x="45788" y="40670"/>
                    <a:pt x="45788" y="48064"/>
                  </a:cubicBezTo>
                  <a:cubicBezTo>
                    <a:pt x="45788" y="55681"/>
                    <a:pt x="43419" y="61605"/>
                    <a:pt x="38679" y="65840"/>
                  </a:cubicBezTo>
                  <a:cubicBezTo>
                    <a:pt x="33938" y="70043"/>
                    <a:pt x="27256" y="72145"/>
                    <a:pt x="18628" y="72145"/>
                  </a:cubicBezTo>
                  <a:cubicBezTo>
                    <a:pt x="15658" y="72145"/>
                    <a:pt x="12625" y="71892"/>
                    <a:pt x="9527" y="71385"/>
                  </a:cubicBezTo>
                  <a:cubicBezTo>
                    <a:pt x="6463" y="70880"/>
                    <a:pt x="3287" y="70121"/>
                    <a:pt x="0" y="69110"/>
                  </a:cubicBezTo>
                  <a:lnTo>
                    <a:pt x="0" y="59488"/>
                  </a:lnTo>
                  <a:cubicBezTo>
                    <a:pt x="2845" y="61037"/>
                    <a:pt x="5783" y="62190"/>
                    <a:pt x="8816" y="62949"/>
                  </a:cubicBezTo>
                  <a:cubicBezTo>
                    <a:pt x="11850" y="63707"/>
                    <a:pt x="15057" y="64086"/>
                    <a:pt x="18439" y="64086"/>
                  </a:cubicBezTo>
                  <a:cubicBezTo>
                    <a:pt x="23906" y="64086"/>
                    <a:pt x="28235" y="62648"/>
                    <a:pt x="31426" y="59773"/>
                  </a:cubicBezTo>
                  <a:cubicBezTo>
                    <a:pt x="34618" y="56897"/>
                    <a:pt x="36214" y="52994"/>
                    <a:pt x="36214" y="48064"/>
                  </a:cubicBezTo>
                  <a:cubicBezTo>
                    <a:pt x="36214" y="43135"/>
                    <a:pt x="34618" y="39232"/>
                    <a:pt x="31426" y="36356"/>
                  </a:cubicBezTo>
                  <a:cubicBezTo>
                    <a:pt x="28235" y="33481"/>
                    <a:pt x="23906" y="32043"/>
                    <a:pt x="18439" y="32043"/>
                  </a:cubicBezTo>
                  <a:cubicBezTo>
                    <a:pt x="15879" y="32043"/>
                    <a:pt x="13318" y="32327"/>
                    <a:pt x="10759" y="32896"/>
                  </a:cubicBezTo>
                  <a:cubicBezTo>
                    <a:pt x="8232" y="33465"/>
                    <a:pt x="5641" y="34350"/>
                    <a:pt x="2986" y="35551"/>
                  </a:cubicBezTo>
                  <a:lnTo>
                    <a:pt x="2986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8" name="Freeform 1117">
              <a:extLst>
                <a:ext uri="{FF2B5EF4-FFF2-40B4-BE49-F238E27FC236}">
                  <a16:creationId xmlns:a16="http://schemas.microsoft.com/office/drawing/2014/main" id="{85424580-8EB6-5E4D-66E4-3CEC5BAD9E81}"/>
                </a:ext>
              </a:extLst>
            </p:cNvPr>
            <p:cNvSpPr/>
            <p:nvPr/>
          </p:nvSpPr>
          <p:spPr>
            <a:xfrm>
              <a:off x="4763502" y="3864143"/>
              <a:ext cx="49662" cy="54869"/>
            </a:xfrm>
            <a:custGeom>
              <a:avLst/>
              <a:gdLst>
                <a:gd name="connsiteX0" fmla="*/ 3508 w 49662"/>
                <a:gd name="connsiteY0" fmla="*/ 54870 h 54869"/>
                <a:gd name="connsiteX1" fmla="*/ 0 w 49662"/>
                <a:gd name="connsiteY1" fmla="*/ 54870 h 54869"/>
                <a:gd name="connsiteX2" fmla="*/ 329 w 49662"/>
                <a:gd name="connsiteY2" fmla="*/ 43962 h 54869"/>
                <a:gd name="connsiteX3" fmla="*/ 0 w 49662"/>
                <a:gd name="connsiteY3" fmla="*/ 31737 h 54869"/>
                <a:gd name="connsiteX4" fmla="*/ 3508 w 49662"/>
                <a:gd name="connsiteY4" fmla="*/ 31737 h 54869"/>
                <a:gd name="connsiteX5" fmla="*/ 6413 w 49662"/>
                <a:gd name="connsiteY5" fmla="*/ 38151 h 54869"/>
                <a:gd name="connsiteX6" fmla="*/ 8332 w 49662"/>
                <a:gd name="connsiteY6" fmla="*/ 37493 h 54869"/>
                <a:gd name="connsiteX7" fmla="*/ 39631 w 49662"/>
                <a:gd name="connsiteY7" fmla="*/ 24886 h 54869"/>
                <a:gd name="connsiteX8" fmla="*/ 11018 w 49662"/>
                <a:gd name="connsiteY8" fmla="*/ 13430 h 54869"/>
                <a:gd name="connsiteX9" fmla="*/ 8332 w 49662"/>
                <a:gd name="connsiteY9" fmla="*/ 12772 h 54869"/>
                <a:gd name="connsiteX10" fmla="*/ 5043 w 49662"/>
                <a:gd name="connsiteY10" fmla="*/ 14087 h 54869"/>
                <a:gd name="connsiteX11" fmla="*/ 3508 w 49662"/>
                <a:gd name="connsiteY11" fmla="*/ 18144 h 54869"/>
                <a:gd name="connsiteX12" fmla="*/ 0 w 49662"/>
                <a:gd name="connsiteY12" fmla="*/ 18144 h 54869"/>
                <a:gd name="connsiteX13" fmla="*/ 329 w 49662"/>
                <a:gd name="connsiteY13" fmla="*/ 8386 h 54869"/>
                <a:gd name="connsiteX14" fmla="*/ 0 w 49662"/>
                <a:gd name="connsiteY14" fmla="*/ 0 h 54869"/>
                <a:gd name="connsiteX15" fmla="*/ 3508 w 49662"/>
                <a:gd name="connsiteY15" fmla="*/ 0 h 54869"/>
                <a:gd name="connsiteX16" fmla="*/ 5043 w 49662"/>
                <a:gd name="connsiteY16" fmla="*/ 5701 h 54869"/>
                <a:gd name="connsiteX17" fmla="*/ 7839 w 49662"/>
                <a:gd name="connsiteY17" fmla="*/ 8825 h 54869"/>
                <a:gd name="connsiteX18" fmla="*/ 11018 w 49662"/>
                <a:gd name="connsiteY18" fmla="*/ 10305 h 54869"/>
                <a:gd name="connsiteX19" fmla="*/ 47524 w 49662"/>
                <a:gd name="connsiteY19" fmla="*/ 24995 h 54869"/>
                <a:gd name="connsiteX20" fmla="*/ 49662 w 49662"/>
                <a:gd name="connsiteY20" fmla="*/ 27353 h 54869"/>
                <a:gd name="connsiteX21" fmla="*/ 49223 w 49662"/>
                <a:gd name="connsiteY21" fmla="*/ 28778 h 54869"/>
                <a:gd name="connsiteX22" fmla="*/ 47524 w 49662"/>
                <a:gd name="connsiteY22" fmla="*/ 29710 h 54869"/>
                <a:gd name="connsiteX23" fmla="*/ 7674 w 49662"/>
                <a:gd name="connsiteY23" fmla="*/ 45880 h 54869"/>
                <a:gd name="connsiteX24" fmla="*/ 4221 w 49662"/>
                <a:gd name="connsiteY24" fmla="*/ 48401 h 54869"/>
                <a:gd name="connsiteX25" fmla="*/ 3508 w 49662"/>
                <a:gd name="connsiteY25" fmla="*/ 54870 h 54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9662" h="54869">
                  <a:moveTo>
                    <a:pt x="3508" y="54870"/>
                  </a:moveTo>
                  <a:lnTo>
                    <a:pt x="0" y="54870"/>
                  </a:lnTo>
                  <a:cubicBezTo>
                    <a:pt x="219" y="51508"/>
                    <a:pt x="329" y="47871"/>
                    <a:pt x="329" y="43962"/>
                  </a:cubicBezTo>
                  <a:cubicBezTo>
                    <a:pt x="329" y="42537"/>
                    <a:pt x="219" y="38462"/>
                    <a:pt x="0" y="31737"/>
                  </a:cubicBezTo>
                  <a:lnTo>
                    <a:pt x="3508" y="31737"/>
                  </a:lnTo>
                  <a:cubicBezTo>
                    <a:pt x="3508" y="36013"/>
                    <a:pt x="4477" y="38151"/>
                    <a:pt x="6413" y="38151"/>
                  </a:cubicBezTo>
                  <a:cubicBezTo>
                    <a:pt x="6706" y="38151"/>
                    <a:pt x="7345" y="37932"/>
                    <a:pt x="8332" y="37493"/>
                  </a:cubicBezTo>
                  <a:lnTo>
                    <a:pt x="39631" y="24886"/>
                  </a:lnTo>
                  <a:lnTo>
                    <a:pt x="11018" y="13430"/>
                  </a:lnTo>
                  <a:cubicBezTo>
                    <a:pt x="9739" y="12991"/>
                    <a:pt x="8843" y="12772"/>
                    <a:pt x="8332" y="12772"/>
                  </a:cubicBezTo>
                  <a:cubicBezTo>
                    <a:pt x="7053" y="12772"/>
                    <a:pt x="5957" y="13211"/>
                    <a:pt x="5043" y="14087"/>
                  </a:cubicBezTo>
                  <a:cubicBezTo>
                    <a:pt x="4093" y="14929"/>
                    <a:pt x="3581" y="16280"/>
                    <a:pt x="3508" y="18144"/>
                  </a:cubicBezTo>
                  <a:lnTo>
                    <a:pt x="0" y="18144"/>
                  </a:lnTo>
                  <a:cubicBezTo>
                    <a:pt x="219" y="14343"/>
                    <a:pt x="329" y="11091"/>
                    <a:pt x="329" y="8386"/>
                  </a:cubicBezTo>
                  <a:cubicBezTo>
                    <a:pt x="329" y="5317"/>
                    <a:pt x="219" y="2522"/>
                    <a:pt x="0" y="0"/>
                  </a:cubicBezTo>
                  <a:lnTo>
                    <a:pt x="3508" y="0"/>
                  </a:lnTo>
                  <a:cubicBezTo>
                    <a:pt x="3508" y="2229"/>
                    <a:pt x="4020" y="4129"/>
                    <a:pt x="5043" y="5701"/>
                  </a:cubicBezTo>
                  <a:cubicBezTo>
                    <a:pt x="6030" y="7272"/>
                    <a:pt x="6962" y="8314"/>
                    <a:pt x="7839" y="8825"/>
                  </a:cubicBezTo>
                  <a:cubicBezTo>
                    <a:pt x="8679" y="9300"/>
                    <a:pt x="9739" y="9794"/>
                    <a:pt x="11018" y="10305"/>
                  </a:cubicBezTo>
                  <a:lnTo>
                    <a:pt x="47524" y="24995"/>
                  </a:lnTo>
                  <a:cubicBezTo>
                    <a:pt x="48949" y="25580"/>
                    <a:pt x="49662" y="26367"/>
                    <a:pt x="49662" y="27353"/>
                  </a:cubicBezTo>
                  <a:cubicBezTo>
                    <a:pt x="49662" y="28011"/>
                    <a:pt x="49516" y="28486"/>
                    <a:pt x="49223" y="28778"/>
                  </a:cubicBezTo>
                  <a:cubicBezTo>
                    <a:pt x="48968" y="29034"/>
                    <a:pt x="48401" y="29345"/>
                    <a:pt x="47524" y="29710"/>
                  </a:cubicBezTo>
                  <a:lnTo>
                    <a:pt x="7674" y="45880"/>
                  </a:lnTo>
                  <a:cubicBezTo>
                    <a:pt x="5810" y="46611"/>
                    <a:pt x="4659" y="47451"/>
                    <a:pt x="4221" y="48401"/>
                  </a:cubicBezTo>
                  <a:cubicBezTo>
                    <a:pt x="3746" y="49351"/>
                    <a:pt x="3508" y="51508"/>
                    <a:pt x="3508" y="5487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9" name="Freeform 1118">
              <a:extLst>
                <a:ext uri="{FF2B5EF4-FFF2-40B4-BE49-F238E27FC236}">
                  <a16:creationId xmlns:a16="http://schemas.microsoft.com/office/drawing/2014/main" id="{713A87BF-1FE0-758B-DDBF-6F362B89C7A9}"/>
                </a:ext>
              </a:extLst>
            </p:cNvPr>
            <p:cNvSpPr/>
            <p:nvPr/>
          </p:nvSpPr>
          <p:spPr>
            <a:xfrm>
              <a:off x="4761583" y="3804082"/>
              <a:ext cx="51580" cy="50647"/>
            </a:xfrm>
            <a:custGeom>
              <a:avLst/>
              <a:gdLst>
                <a:gd name="connsiteX0" fmla="*/ 39631 w 51580"/>
                <a:gd name="connsiteY0" fmla="*/ 50648 h 50647"/>
                <a:gd name="connsiteX1" fmla="*/ 25050 w 51580"/>
                <a:gd name="connsiteY1" fmla="*/ 39411 h 50647"/>
                <a:gd name="connsiteX2" fmla="*/ 20994 w 51580"/>
                <a:gd name="connsiteY2" fmla="*/ 18747 h 50647"/>
                <a:gd name="connsiteX3" fmla="*/ 16883 w 51580"/>
                <a:gd name="connsiteY3" fmla="*/ 18747 h 50647"/>
                <a:gd name="connsiteX4" fmla="*/ 6249 w 51580"/>
                <a:gd name="connsiteY4" fmla="*/ 22419 h 50647"/>
                <a:gd name="connsiteX5" fmla="*/ 2521 w 51580"/>
                <a:gd name="connsiteY5" fmla="*/ 30641 h 50647"/>
                <a:gd name="connsiteX6" fmla="*/ 7674 w 51580"/>
                <a:gd name="connsiteY6" fmla="*/ 42810 h 50647"/>
                <a:gd name="connsiteX7" fmla="*/ 9483 w 51580"/>
                <a:gd name="connsiteY7" fmla="*/ 38261 h 50647"/>
                <a:gd name="connsiteX8" fmla="*/ 12827 w 51580"/>
                <a:gd name="connsiteY8" fmla="*/ 37054 h 50647"/>
                <a:gd name="connsiteX9" fmla="*/ 16554 w 51580"/>
                <a:gd name="connsiteY9" fmla="*/ 38480 h 50647"/>
                <a:gd name="connsiteX10" fmla="*/ 17979 w 51580"/>
                <a:gd name="connsiteY10" fmla="*/ 42207 h 50647"/>
                <a:gd name="connsiteX11" fmla="*/ 16609 w 51580"/>
                <a:gd name="connsiteY11" fmla="*/ 45935 h 50647"/>
                <a:gd name="connsiteX12" fmla="*/ 12717 w 51580"/>
                <a:gd name="connsiteY12" fmla="*/ 47415 h 50647"/>
                <a:gd name="connsiteX13" fmla="*/ 3618 w 51580"/>
                <a:gd name="connsiteY13" fmla="*/ 42482 h 50647"/>
                <a:gd name="connsiteX14" fmla="*/ 0 w 51580"/>
                <a:gd name="connsiteY14" fmla="*/ 30422 h 50647"/>
                <a:gd name="connsiteX15" fmla="*/ 6194 w 51580"/>
                <a:gd name="connsiteY15" fmla="*/ 15074 h 50647"/>
                <a:gd name="connsiteX16" fmla="*/ 10579 w 51580"/>
                <a:gd name="connsiteY16" fmla="*/ 12223 h 50647"/>
                <a:gd name="connsiteX17" fmla="*/ 14690 w 51580"/>
                <a:gd name="connsiteY17" fmla="*/ 11127 h 50647"/>
                <a:gd name="connsiteX18" fmla="*/ 19459 w 51580"/>
                <a:gd name="connsiteY18" fmla="*/ 11018 h 50647"/>
                <a:gd name="connsiteX19" fmla="*/ 41878 w 51580"/>
                <a:gd name="connsiteY19" fmla="*/ 11018 h 50647"/>
                <a:gd name="connsiteX20" fmla="*/ 43632 w 51580"/>
                <a:gd name="connsiteY20" fmla="*/ 10798 h 50647"/>
                <a:gd name="connsiteX21" fmla="*/ 46154 w 51580"/>
                <a:gd name="connsiteY21" fmla="*/ 9593 h 50647"/>
                <a:gd name="connsiteX22" fmla="*/ 47524 w 51580"/>
                <a:gd name="connsiteY22" fmla="*/ 6851 h 50647"/>
                <a:gd name="connsiteX23" fmla="*/ 40343 w 51580"/>
                <a:gd name="connsiteY23" fmla="*/ 2850 h 50647"/>
                <a:gd name="connsiteX24" fmla="*/ 34040 w 51580"/>
                <a:gd name="connsiteY24" fmla="*/ 2850 h 50647"/>
                <a:gd name="connsiteX25" fmla="*/ 34040 w 51580"/>
                <a:gd name="connsiteY25" fmla="*/ 0 h 50647"/>
                <a:gd name="connsiteX26" fmla="*/ 40343 w 51580"/>
                <a:gd name="connsiteY26" fmla="*/ 0 h 50647"/>
                <a:gd name="connsiteX27" fmla="*/ 48675 w 51580"/>
                <a:gd name="connsiteY27" fmla="*/ 3179 h 50647"/>
                <a:gd name="connsiteX28" fmla="*/ 50978 w 51580"/>
                <a:gd name="connsiteY28" fmla="*/ 9209 h 50647"/>
                <a:gd name="connsiteX29" fmla="*/ 48237 w 51580"/>
                <a:gd name="connsiteY29" fmla="*/ 15292 h 50647"/>
                <a:gd name="connsiteX30" fmla="*/ 41769 w 51580"/>
                <a:gd name="connsiteY30" fmla="*/ 17979 h 50647"/>
                <a:gd name="connsiteX31" fmla="*/ 48840 w 51580"/>
                <a:gd name="connsiteY31" fmla="*/ 23570 h 50647"/>
                <a:gd name="connsiteX32" fmla="*/ 51580 w 51580"/>
                <a:gd name="connsiteY32" fmla="*/ 32669 h 50647"/>
                <a:gd name="connsiteX33" fmla="*/ 50539 w 51580"/>
                <a:gd name="connsiteY33" fmla="*/ 40563 h 50647"/>
                <a:gd name="connsiteX34" fmla="*/ 46757 w 51580"/>
                <a:gd name="connsiteY34" fmla="*/ 47524 h 50647"/>
                <a:gd name="connsiteX35" fmla="*/ 39631 w 51580"/>
                <a:gd name="connsiteY35" fmla="*/ 50648 h 50647"/>
                <a:gd name="connsiteX36" fmla="*/ 39521 w 51580"/>
                <a:gd name="connsiteY36" fmla="*/ 41988 h 50647"/>
                <a:gd name="connsiteX37" fmla="*/ 46373 w 51580"/>
                <a:gd name="connsiteY37" fmla="*/ 39027 h 50647"/>
                <a:gd name="connsiteX38" fmla="*/ 49059 w 51580"/>
                <a:gd name="connsiteY38" fmla="*/ 31901 h 50647"/>
                <a:gd name="connsiteX39" fmla="*/ 45441 w 51580"/>
                <a:gd name="connsiteY39" fmla="*/ 22967 h 50647"/>
                <a:gd name="connsiteX40" fmla="*/ 34588 w 51580"/>
                <a:gd name="connsiteY40" fmla="*/ 18747 h 50647"/>
                <a:gd name="connsiteX41" fmla="*/ 23351 w 51580"/>
                <a:gd name="connsiteY41" fmla="*/ 18747 h 50647"/>
                <a:gd name="connsiteX42" fmla="*/ 28778 w 51580"/>
                <a:gd name="connsiteY42" fmla="*/ 36616 h 50647"/>
                <a:gd name="connsiteX43" fmla="*/ 39521 w 51580"/>
                <a:gd name="connsiteY43" fmla="*/ 41988 h 5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1580" h="50647">
                  <a:moveTo>
                    <a:pt x="39631" y="50648"/>
                  </a:moveTo>
                  <a:cubicBezTo>
                    <a:pt x="33272" y="50648"/>
                    <a:pt x="28412" y="46902"/>
                    <a:pt x="25050" y="39411"/>
                  </a:cubicBezTo>
                  <a:cubicBezTo>
                    <a:pt x="22894" y="34917"/>
                    <a:pt x="21542" y="28028"/>
                    <a:pt x="20994" y="18747"/>
                  </a:cubicBezTo>
                  <a:lnTo>
                    <a:pt x="16883" y="18747"/>
                  </a:lnTo>
                  <a:cubicBezTo>
                    <a:pt x="12242" y="18747"/>
                    <a:pt x="8697" y="19971"/>
                    <a:pt x="6249" y="22419"/>
                  </a:cubicBezTo>
                  <a:cubicBezTo>
                    <a:pt x="3764" y="24830"/>
                    <a:pt x="2521" y="27572"/>
                    <a:pt x="2521" y="30641"/>
                  </a:cubicBezTo>
                  <a:cubicBezTo>
                    <a:pt x="2521" y="36123"/>
                    <a:pt x="4239" y="40179"/>
                    <a:pt x="7674" y="42810"/>
                  </a:cubicBezTo>
                  <a:cubicBezTo>
                    <a:pt x="7747" y="40581"/>
                    <a:pt x="8350" y="39065"/>
                    <a:pt x="9483" y="38261"/>
                  </a:cubicBezTo>
                  <a:cubicBezTo>
                    <a:pt x="10579" y="37457"/>
                    <a:pt x="11694" y="37054"/>
                    <a:pt x="12827" y="37054"/>
                  </a:cubicBezTo>
                  <a:cubicBezTo>
                    <a:pt x="14325" y="37054"/>
                    <a:pt x="15567" y="37530"/>
                    <a:pt x="16554" y="38480"/>
                  </a:cubicBezTo>
                  <a:cubicBezTo>
                    <a:pt x="17504" y="39394"/>
                    <a:pt x="17979" y="40635"/>
                    <a:pt x="17979" y="42207"/>
                  </a:cubicBezTo>
                  <a:cubicBezTo>
                    <a:pt x="17979" y="43706"/>
                    <a:pt x="17522" y="44948"/>
                    <a:pt x="16609" y="45935"/>
                  </a:cubicBezTo>
                  <a:cubicBezTo>
                    <a:pt x="15659" y="46921"/>
                    <a:pt x="14361" y="47415"/>
                    <a:pt x="12717" y="47415"/>
                  </a:cubicBezTo>
                  <a:cubicBezTo>
                    <a:pt x="9063" y="47415"/>
                    <a:pt x="6030" y="45771"/>
                    <a:pt x="3618" y="42482"/>
                  </a:cubicBezTo>
                  <a:cubicBezTo>
                    <a:pt x="1206" y="39156"/>
                    <a:pt x="0" y="35137"/>
                    <a:pt x="0" y="30422"/>
                  </a:cubicBezTo>
                  <a:cubicBezTo>
                    <a:pt x="0" y="24283"/>
                    <a:pt x="2065" y="19167"/>
                    <a:pt x="6194" y="15074"/>
                  </a:cubicBezTo>
                  <a:cubicBezTo>
                    <a:pt x="7473" y="13795"/>
                    <a:pt x="8935" y="12845"/>
                    <a:pt x="10579" y="12223"/>
                  </a:cubicBezTo>
                  <a:cubicBezTo>
                    <a:pt x="12224" y="11566"/>
                    <a:pt x="13594" y="11201"/>
                    <a:pt x="14690" y="11127"/>
                  </a:cubicBezTo>
                  <a:cubicBezTo>
                    <a:pt x="15750" y="11054"/>
                    <a:pt x="17340" y="11018"/>
                    <a:pt x="19459" y="11018"/>
                  </a:cubicBezTo>
                  <a:lnTo>
                    <a:pt x="41878" y="11018"/>
                  </a:lnTo>
                  <a:cubicBezTo>
                    <a:pt x="42317" y="11018"/>
                    <a:pt x="42902" y="10944"/>
                    <a:pt x="43632" y="10798"/>
                  </a:cubicBezTo>
                  <a:cubicBezTo>
                    <a:pt x="44363" y="10652"/>
                    <a:pt x="45204" y="10250"/>
                    <a:pt x="46154" y="9593"/>
                  </a:cubicBezTo>
                  <a:cubicBezTo>
                    <a:pt x="47067" y="8899"/>
                    <a:pt x="47524" y="7985"/>
                    <a:pt x="47524" y="6851"/>
                  </a:cubicBezTo>
                  <a:cubicBezTo>
                    <a:pt x="47524" y="4147"/>
                    <a:pt x="45131" y="2814"/>
                    <a:pt x="40343" y="2850"/>
                  </a:cubicBezTo>
                  <a:lnTo>
                    <a:pt x="34040" y="2850"/>
                  </a:lnTo>
                  <a:lnTo>
                    <a:pt x="34040" y="0"/>
                  </a:lnTo>
                  <a:lnTo>
                    <a:pt x="40343" y="0"/>
                  </a:lnTo>
                  <a:cubicBezTo>
                    <a:pt x="44327" y="0"/>
                    <a:pt x="47104" y="1060"/>
                    <a:pt x="48675" y="3179"/>
                  </a:cubicBezTo>
                  <a:cubicBezTo>
                    <a:pt x="50210" y="5262"/>
                    <a:pt x="50978" y="7272"/>
                    <a:pt x="50978" y="9209"/>
                  </a:cubicBezTo>
                  <a:cubicBezTo>
                    <a:pt x="50978" y="11693"/>
                    <a:pt x="50064" y="13721"/>
                    <a:pt x="48237" y="15292"/>
                  </a:cubicBezTo>
                  <a:cubicBezTo>
                    <a:pt x="46410" y="16864"/>
                    <a:pt x="44254" y="17760"/>
                    <a:pt x="41769" y="17979"/>
                  </a:cubicBezTo>
                  <a:cubicBezTo>
                    <a:pt x="44619" y="19112"/>
                    <a:pt x="46976" y="20976"/>
                    <a:pt x="48840" y="23570"/>
                  </a:cubicBezTo>
                  <a:cubicBezTo>
                    <a:pt x="50667" y="26128"/>
                    <a:pt x="51580" y="29161"/>
                    <a:pt x="51580" y="32669"/>
                  </a:cubicBezTo>
                  <a:cubicBezTo>
                    <a:pt x="51580" y="35373"/>
                    <a:pt x="51233" y="38005"/>
                    <a:pt x="50539" y="40563"/>
                  </a:cubicBezTo>
                  <a:cubicBezTo>
                    <a:pt x="49881" y="43084"/>
                    <a:pt x="48621" y="45405"/>
                    <a:pt x="46757" y="47524"/>
                  </a:cubicBezTo>
                  <a:cubicBezTo>
                    <a:pt x="44857" y="49607"/>
                    <a:pt x="42481" y="50648"/>
                    <a:pt x="39631" y="50648"/>
                  </a:cubicBezTo>
                  <a:moveTo>
                    <a:pt x="39521" y="41988"/>
                  </a:moveTo>
                  <a:cubicBezTo>
                    <a:pt x="42299" y="41988"/>
                    <a:pt x="44582" y="41001"/>
                    <a:pt x="46373" y="39027"/>
                  </a:cubicBezTo>
                  <a:cubicBezTo>
                    <a:pt x="48164" y="37054"/>
                    <a:pt x="49059" y="34679"/>
                    <a:pt x="49059" y="31901"/>
                  </a:cubicBezTo>
                  <a:cubicBezTo>
                    <a:pt x="49059" y="28759"/>
                    <a:pt x="47853" y="25781"/>
                    <a:pt x="45441" y="22967"/>
                  </a:cubicBezTo>
                  <a:cubicBezTo>
                    <a:pt x="42993" y="20153"/>
                    <a:pt x="39375" y="18747"/>
                    <a:pt x="34588" y="18747"/>
                  </a:cubicBezTo>
                  <a:lnTo>
                    <a:pt x="23351" y="18747"/>
                  </a:lnTo>
                  <a:cubicBezTo>
                    <a:pt x="23643" y="27042"/>
                    <a:pt x="25452" y="32999"/>
                    <a:pt x="28778" y="36616"/>
                  </a:cubicBezTo>
                  <a:cubicBezTo>
                    <a:pt x="32066" y="40198"/>
                    <a:pt x="35648" y="41988"/>
                    <a:pt x="39521" y="41988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0" name="Freeform 1119">
              <a:extLst>
                <a:ext uri="{FF2B5EF4-FFF2-40B4-BE49-F238E27FC236}">
                  <a16:creationId xmlns:a16="http://schemas.microsoft.com/office/drawing/2014/main" id="{B1088C56-D6CC-3ED7-2811-4556A32AC859}"/>
                </a:ext>
              </a:extLst>
            </p:cNvPr>
            <p:cNvSpPr/>
            <p:nvPr/>
          </p:nvSpPr>
          <p:spPr>
            <a:xfrm>
              <a:off x="4762296" y="3764123"/>
              <a:ext cx="49607" cy="37713"/>
            </a:xfrm>
            <a:custGeom>
              <a:avLst/>
              <a:gdLst>
                <a:gd name="connsiteX0" fmla="*/ 49607 w 49607"/>
                <a:gd name="connsiteY0" fmla="*/ 37713 h 37713"/>
                <a:gd name="connsiteX1" fmla="*/ 46154 w 49607"/>
                <a:gd name="connsiteY1" fmla="*/ 37713 h 37713"/>
                <a:gd name="connsiteX2" fmla="*/ 45441 w 49607"/>
                <a:gd name="connsiteY2" fmla="*/ 30367 h 37713"/>
                <a:gd name="connsiteX3" fmla="*/ 41056 w 49607"/>
                <a:gd name="connsiteY3" fmla="*/ 28942 h 37713"/>
                <a:gd name="connsiteX4" fmla="*/ 10963 w 49607"/>
                <a:gd name="connsiteY4" fmla="*/ 28942 h 37713"/>
                <a:gd name="connsiteX5" fmla="*/ 5756 w 49607"/>
                <a:gd name="connsiteY5" fmla="*/ 30422 h 37713"/>
                <a:gd name="connsiteX6" fmla="*/ 4714 w 49607"/>
                <a:gd name="connsiteY6" fmla="*/ 37713 h 37713"/>
                <a:gd name="connsiteX7" fmla="*/ 1206 w 49607"/>
                <a:gd name="connsiteY7" fmla="*/ 37713 h 37713"/>
                <a:gd name="connsiteX8" fmla="*/ 0 w 49607"/>
                <a:gd name="connsiteY8" fmla="*/ 22091 h 37713"/>
                <a:gd name="connsiteX9" fmla="*/ 12333 w 49607"/>
                <a:gd name="connsiteY9" fmla="*/ 22091 h 37713"/>
                <a:gd name="connsiteX10" fmla="*/ 3782 w 49607"/>
                <a:gd name="connsiteY10" fmla="*/ 17158 h 37713"/>
                <a:gd name="connsiteX11" fmla="*/ 0 w 49607"/>
                <a:gd name="connsiteY11" fmla="*/ 8277 h 37713"/>
                <a:gd name="connsiteX12" fmla="*/ 2028 w 49607"/>
                <a:gd name="connsiteY12" fmla="*/ 2358 h 37713"/>
                <a:gd name="connsiteX13" fmla="*/ 6852 w 49607"/>
                <a:gd name="connsiteY13" fmla="*/ 0 h 37713"/>
                <a:gd name="connsiteX14" fmla="*/ 10579 w 49607"/>
                <a:gd name="connsiteY14" fmla="*/ 1535 h 37713"/>
                <a:gd name="connsiteX15" fmla="*/ 11785 w 49607"/>
                <a:gd name="connsiteY15" fmla="*/ 4824 h 37713"/>
                <a:gd name="connsiteX16" fmla="*/ 10524 w 49607"/>
                <a:gd name="connsiteY16" fmla="*/ 8277 h 37713"/>
                <a:gd name="connsiteX17" fmla="*/ 6961 w 49607"/>
                <a:gd name="connsiteY17" fmla="*/ 9648 h 37713"/>
                <a:gd name="connsiteX18" fmla="*/ 4550 w 49607"/>
                <a:gd name="connsiteY18" fmla="*/ 9045 h 37713"/>
                <a:gd name="connsiteX19" fmla="*/ 3070 w 49607"/>
                <a:gd name="connsiteY19" fmla="*/ 7894 h 37713"/>
                <a:gd name="connsiteX20" fmla="*/ 2576 w 49607"/>
                <a:gd name="connsiteY20" fmla="*/ 7071 h 37713"/>
                <a:gd name="connsiteX21" fmla="*/ 2467 w 49607"/>
                <a:gd name="connsiteY21" fmla="*/ 8277 h 37713"/>
                <a:gd name="connsiteX22" fmla="*/ 8661 w 49607"/>
                <a:gd name="connsiteY22" fmla="*/ 18034 h 37713"/>
                <a:gd name="connsiteX23" fmla="*/ 23570 w 49607"/>
                <a:gd name="connsiteY23" fmla="*/ 21542 h 37713"/>
                <a:gd name="connsiteX24" fmla="*/ 40837 w 49607"/>
                <a:gd name="connsiteY24" fmla="*/ 21542 h 37713"/>
                <a:gd name="connsiteX25" fmla="*/ 45112 w 49607"/>
                <a:gd name="connsiteY25" fmla="*/ 20227 h 37713"/>
                <a:gd name="connsiteX26" fmla="*/ 46154 w 49607"/>
                <a:gd name="connsiteY26" fmla="*/ 12992 h 37713"/>
                <a:gd name="connsiteX27" fmla="*/ 46154 w 49607"/>
                <a:gd name="connsiteY27" fmla="*/ 10634 h 37713"/>
                <a:gd name="connsiteX28" fmla="*/ 49607 w 49607"/>
                <a:gd name="connsiteY28" fmla="*/ 10634 h 37713"/>
                <a:gd name="connsiteX29" fmla="*/ 49278 w 49607"/>
                <a:gd name="connsiteY29" fmla="*/ 24886 h 37713"/>
                <a:gd name="connsiteX30" fmla="*/ 49333 w 49607"/>
                <a:gd name="connsiteY30" fmla="*/ 28394 h 37713"/>
                <a:gd name="connsiteX31" fmla="*/ 49498 w 49607"/>
                <a:gd name="connsiteY31" fmla="*/ 33328 h 37713"/>
                <a:gd name="connsiteX32" fmla="*/ 49607 w 49607"/>
                <a:gd name="connsiteY32" fmla="*/ 37713 h 3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9607" h="37713">
                  <a:moveTo>
                    <a:pt x="49607" y="37713"/>
                  </a:moveTo>
                  <a:lnTo>
                    <a:pt x="46154" y="37713"/>
                  </a:lnTo>
                  <a:cubicBezTo>
                    <a:pt x="46154" y="33730"/>
                    <a:pt x="45916" y="31281"/>
                    <a:pt x="45441" y="30367"/>
                  </a:cubicBezTo>
                  <a:cubicBezTo>
                    <a:pt x="44930" y="29417"/>
                    <a:pt x="43468" y="28942"/>
                    <a:pt x="41056" y="28942"/>
                  </a:cubicBezTo>
                  <a:lnTo>
                    <a:pt x="10963" y="28942"/>
                  </a:lnTo>
                  <a:cubicBezTo>
                    <a:pt x="8186" y="28942"/>
                    <a:pt x="6450" y="29436"/>
                    <a:pt x="5756" y="30422"/>
                  </a:cubicBezTo>
                  <a:cubicBezTo>
                    <a:pt x="5061" y="31372"/>
                    <a:pt x="4714" y="33803"/>
                    <a:pt x="4714" y="37713"/>
                  </a:cubicBezTo>
                  <a:lnTo>
                    <a:pt x="1206" y="37713"/>
                  </a:lnTo>
                  <a:lnTo>
                    <a:pt x="0" y="22091"/>
                  </a:lnTo>
                  <a:lnTo>
                    <a:pt x="12333" y="22091"/>
                  </a:lnTo>
                  <a:cubicBezTo>
                    <a:pt x="9118" y="21031"/>
                    <a:pt x="6267" y="19387"/>
                    <a:pt x="3782" y="17158"/>
                  </a:cubicBezTo>
                  <a:cubicBezTo>
                    <a:pt x="1261" y="14891"/>
                    <a:pt x="0" y="11932"/>
                    <a:pt x="0" y="8277"/>
                  </a:cubicBezTo>
                  <a:cubicBezTo>
                    <a:pt x="0" y="5866"/>
                    <a:pt x="676" y="3892"/>
                    <a:pt x="2028" y="2358"/>
                  </a:cubicBezTo>
                  <a:cubicBezTo>
                    <a:pt x="3380" y="786"/>
                    <a:pt x="4988" y="0"/>
                    <a:pt x="6852" y="0"/>
                  </a:cubicBezTo>
                  <a:cubicBezTo>
                    <a:pt x="8496" y="0"/>
                    <a:pt x="9739" y="511"/>
                    <a:pt x="10579" y="1535"/>
                  </a:cubicBezTo>
                  <a:cubicBezTo>
                    <a:pt x="11383" y="2522"/>
                    <a:pt x="11785" y="3618"/>
                    <a:pt x="11785" y="4824"/>
                  </a:cubicBezTo>
                  <a:cubicBezTo>
                    <a:pt x="11785" y="6176"/>
                    <a:pt x="11365" y="7327"/>
                    <a:pt x="10524" y="8277"/>
                  </a:cubicBezTo>
                  <a:cubicBezTo>
                    <a:pt x="9647" y="9191"/>
                    <a:pt x="8460" y="9648"/>
                    <a:pt x="6961" y="9648"/>
                  </a:cubicBezTo>
                  <a:cubicBezTo>
                    <a:pt x="6048" y="9648"/>
                    <a:pt x="5244" y="9446"/>
                    <a:pt x="4550" y="9045"/>
                  </a:cubicBezTo>
                  <a:cubicBezTo>
                    <a:pt x="3819" y="8606"/>
                    <a:pt x="3326" y="8222"/>
                    <a:pt x="3070" y="7894"/>
                  </a:cubicBezTo>
                  <a:cubicBezTo>
                    <a:pt x="2814" y="7565"/>
                    <a:pt x="2649" y="7290"/>
                    <a:pt x="2576" y="7071"/>
                  </a:cubicBezTo>
                  <a:cubicBezTo>
                    <a:pt x="2503" y="7217"/>
                    <a:pt x="2467" y="7620"/>
                    <a:pt x="2467" y="8277"/>
                  </a:cubicBezTo>
                  <a:cubicBezTo>
                    <a:pt x="2467" y="12407"/>
                    <a:pt x="4531" y="15659"/>
                    <a:pt x="8661" y="18034"/>
                  </a:cubicBezTo>
                  <a:cubicBezTo>
                    <a:pt x="12754" y="20373"/>
                    <a:pt x="17723" y="21542"/>
                    <a:pt x="23570" y="21542"/>
                  </a:cubicBezTo>
                  <a:lnTo>
                    <a:pt x="40837" y="21542"/>
                  </a:lnTo>
                  <a:cubicBezTo>
                    <a:pt x="42993" y="21542"/>
                    <a:pt x="44418" y="21103"/>
                    <a:pt x="45112" y="20227"/>
                  </a:cubicBezTo>
                  <a:cubicBezTo>
                    <a:pt x="45807" y="19313"/>
                    <a:pt x="46154" y="16901"/>
                    <a:pt x="46154" y="12992"/>
                  </a:cubicBezTo>
                  <a:lnTo>
                    <a:pt x="46154" y="10634"/>
                  </a:lnTo>
                  <a:lnTo>
                    <a:pt x="49607" y="10634"/>
                  </a:lnTo>
                  <a:cubicBezTo>
                    <a:pt x="49388" y="13631"/>
                    <a:pt x="49278" y="18382"/>
                    <a:pt x="49278" y="24886"/>
                  </a:cubicBezTo>
                  <a:cubicBezTo>
                    <a:pt x="49278" y="25800"/>
                    <a:pt x="49297" y="26969"/>
                    <a:pt x="49333" y="28394"/>
                  </a:cubicBezTo>
                  <a:cubicBezTo>
                    <a:pt x="49370" y="29820"/>
                    <a:pt x="49425" y="31464"/>
                    <a:pt x="49498" y="33328"/>
                  </a:cubicBezTo>
                  <a:cubicBezTo>
                    <a:pt x="49571" y="35192"/>
                    <a:pt x="49607" y="36653"/>
                    <a:pt x="49607" y="37713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1" name="Freeform 1120">
              <a:extLst>
                <a:ext uri="{FF2B5EF4-FFF2-40B4-BE49-F238E27FC236}">
                  <a16:creationId xmlns:a16="http://schemas.microsoft.com/office/drawing/2014/main" id="{F3E10347-7823-F77E-83C2-B176C1BAEFF4}"/>
                </a:ext>
              </a:extLst>
            </p:cNvPr>
            <p:cNvSpPr/>
            <p:nvPr/>
          </p:nvSpPr>
          <p:spPr>
            <a:xfrm>
              <a:off x="4727708" y="3741468"/>
              <a:ext cx="112260" cy="16937"/>
            </a:xfrm>
            <a:custGeom>
              <a:avLst/>
              <a:gdLst>
                <a:gd name="connsiteX0" fmla="*/ 112261 w 112260"/>
                <a:gd name="connsiteY0" fmla="*/ 16938 h 16937"/>
                <a:gd name="connsiteX1" fmla="*/ 0 w 112260"/>
                <a:gd name="connsiteY1" fmla="*/ 16938 h 16937"/>
                <a:gd name="connsiteX2" fmla="*/ 0 w 112260"/>
                <a:gd name="connsiteY2" fmla="*/ 0 h 16937"/>
                <a:gd name="connsiteX3" fmla="*/ 2576 w 112260"/>
                <a:gd name="connsiteY3" fmla="*/ 0 h 16937"/>
                <a:gd name="connsiteX4" fmla="*/ 2576 w 112260"/>
                <a:gd name="connsiteY4" fmla="*/ 9428 h 16937"/>
                <a:gd name="connsiteX5" fmla="*/ 109684 w 112260"/>
                <a:gd name="connsiteY5" fmla="*/ 9428 h 16937"/>
                <a:gd name="connsiteX6" fmla="*/ 109684 w 112260"/>
                <a:gd name="connsiteY6" fmla="*/ 0 h 16937"/>
                <a:gd name="connsiteX7" fmla="*/ 112261 w 112260"/>
                <a:gd name="connsiteY7" fmla="*/ 0 h 16937"/>
                <a:gd name="connsiteX8" fmla="*/ 112261 w 112260"/>
                <a:gd name="connsiteY8" fmla="*/ 16938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260" h="16937">
                  <a:moveTo>
                    <a:pt x="112261" y="16938"/>
                  </a:moveTo>
                  <a:lnTo>
                    <a:pt x="0" y="16938"/>
                  </a:lnTo>
                  <a:lnTo>
                    <a:pt x="0" y="0"/>
                  </a:lnTo>
                  <a:lnTo>
                    <a:pt x="2576" y="0"/>
                  </a:lnTo>
                  <a:lnTo>
                    <a:pt x="2576" y="9428"/>
                  </a:lnTo>
                  <a:lnTo>
                    <a:pt x="109684" y="9428"/>
                  </a:lnTo>
                  <a:lnTo>
                    <a:pt x="109684" y="0"/>
                  </a:lnTo>
                  <a:lnTo>
                    <a:pt x="112261" y="0"/>
                  </a:lnTo>
                  <a:lnTo>
                    <a:pt x="112261" y="16938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2" name="Freeform 1121">
              <a:extLst>
                <a:ext uri="{FF2B5EF4-FFF2-40B4-BE49-F238E27FC236}">
                  <a16:creationId xmlns:a16="http://schemas.microsoft.com/office/drawing/2014/main" id="{EEF22FE8-3DD1-25ED-4576-B318F989FFD0}"/>
                </a:ext>
              </a:extLst>
            </p:cNvPr>
            <p:cNvSpPr/>
            <p:nvPr/>
          </p:nvSpPr>
          <p:spPr>
            <a:xfrm>
              <a:off x="4735217" y="3646673"/>
              <a:ext cx="76685" cy="92526"/>
            </a:xfrm>
            <a:custGeom>
              <a:avLst/>
              <a:gdLst>
                <a:gd name="connsiteX0" fmla="*/ 1261 w 76685"/>
                <a:gd name="connsiteY0" fmla="*/ 0 h 92526"/>
                <a:gd name="connsiteX1" fmla="*/ 2796 w 76685"/>
                <a:gd name="connsiteY1" fmla="*/ 384 h 92526"/>
                <a:gd name="connsiteX2" fmla="*/ 3399 w 76685"/>
                <a:gd name="connsiteY2" fmla="*/ 1096 h 92526"/>
                <a:gd name="connsiteX3" fmla="*/ 3508 w 76685"/>
                <a:gd name="connsiteY3" fmla="*/ 2467 h 92526"/>
                <a:gd name="connsiteX4" fmla="*/ 9209 w 76685"/>
                <a:gd name="connsiteY4" fmla="*/ 16718 h 92526"/>
                <a:gd name="connsiteX5" fmla="*/ 14855 w 76685"/>
                <a:gd name="connsiteY5" fmla="*/ 22309 h 92526"/>
                <a:gd name="connsiteX6" fmla="*/ 24831 w 76685"/>
                <a:gd name="connsiteY6" fmla="*/ 31517 h 92526"/>
                <a:gd name="connsiteX7" fmla="*/ 33601 w 76685"/>
                <a:gd name="connsiteY7" fmla="*/ 39740 h 92526"/>
                <a:gd name="connsiteX8" fmla="*/ 68244 w 76685"/>
                <a:gd name="connsiteY8" fmla="*/ 25269 h 92526"/>
                <a:gd name="connsiteX9" fmla="*/ 70217 w 76685"/>
                <a:gd name="connsiteY9" fmla="*/ 24446 h 92526"/>
                <a:gd name="connsiteX10" fmla="*/ 71478 w 76685"/>
                <a:gd name="connsiteY10" fmla="*/ 23625 h 92526"/>
                <a:gd name="connsiteX11" fmla="*/ 72410 w 76685"/>
                <a:gd name="connsiteY11" fmla="*/ 22584 h 92526"/>
                <a:gd name="connsiteX12" fmla="*/ 72903 w 76685"/>
                <a:gd name="connsiteY12" fmla="*/ 21048 h 92526"/>
                <a:gd name="connsiteX13" fmla="*/ 73177 w 76685"/>
                <a:gd name="connsiteY13" fmla="*/ 18855 h 92526"/>
                <a:gd name="connsiteX14" fmla="*/ 73232 w 76685"/>
                <a:gd name="connsiteY14" fmla="*/ 15621 h 92526"/>
                <a:gd name="connsiteX15" fmla="*/ 73287 w 76685"/>
                <a:gd name="connsiteY15" fmla="*/ 14690 h 92526"/>
                <a:gd name="connsiteX16" fmla="*/ 73616 w 76685"/>
                <a:gd name="connsiteY16" fmla="*/ 13977 h 92526"/>
                <a:gd name="connsiteX17" fmla="*/ 74548 w 76685"/>
                <a:gd name="connsiteY17" fmla="*/ 13593 h 92526"/>
                <a:gd name="connsiteX18" fmla="*/ 76083 w 76685"/>
                <a:gd name="connsiteY18" fmla="*/ 14032 h 92526"/>
                <a:gd name="connsiteX19" fmla="*/ 76631 w 76685"/>
                <a:gd name="connsiteY19" fmla="*/ 14800 h 92526"/>
                <a:gd name="connsiteX20" fmla="*/ 76686 w 76685"/>
                <a:gd name="connsiteY20" fmla="*/ 15731 h 92526"/>
                <a:gd name="connsiteX21" fmla="*/ 76521 w 76685"/>
                <a:gd name="connsiteY21" fmla="*/ 21980 h 92526"/>
                <a:gd name="connsiteX22" fmla="*/ 76357 w 76685"/>
                <a:gd name="connsiteY22" fmla="*/ 28174 h 92526"/>
                <a:gd name="connsiteX23" fmla="*/ 76686 w 76685"/>
                <a:gd name="connsiteY23" fmla="*/ 42317 h 92526"/>
                <a:gd name="connsiteX24" fmla="*/ 75315 w 76685"/>
                <a:gd name="connsiteY24" fmla="*/ 44016 h 92526"/>
                <a:gd name="connsiteX25" fmla="*/ 74219 w 76685"/>
                <a:gd name="connsiteY25" fmla="*/ 43906 h 92526"/>
                <a:gd name="connsiteX26" fmla="*/ 73616 w 76685"/>
                <a:gd name="connsiteY26" fmla="*/ 43358 h 92526"/>
                <a:gd name="connsiteX27" fmla="*/ 73342 w 76685"/>
                <a:gd name="connsiteY27" fmla="*/ 42700 h 92526"/>
                <a:gd name="connsiteX28" fmla="*/ 73232 w 76685"/>
                <a:gd name="connsiteY28" fmla="*/ 41768 h 92526"/>
                <a:gd name="connsiteX29" fmla="*/ 72410 w 76685"/>
                <a:gd name="connsiteY29" fmla="*/ 38205 h 92526"/>
                <a:gd name="connsiteX30" fmla="*/ 71094 w 76685"/>
                <a:gd name="connsiteY30" fmla="*/ 35958 h 92526"/>
                <a:gd name="connsiteX31" fmla="*/ 69943 w 76685"/>
                <a:gd name="connsiteY31" fmla="*/ 35246 h 92526"/>
                <a:gd name="connsiteX32" fmla="*/ 68354 w 76685"/>
                <a:gd name="connsiteY32" fmla="*/ 35793 h 92526"/>
                <a:gd name="connsiteX33" fmla="*/ 41549 w 76685"/>
                <a:gd name="connsiteY33" fmla="*/ 47140 h 92526"/>
                <a:gd name="connsiteX34" fmla="*/ 52567 w 76685"/>
                <a:gd name="connsiteY34" fmla="*/ 57281 h 92526"/>
                <a:gd name="connsiteX35" fmla="*/ 64681 w 76685"/>
                <a:gd name="connsiteY35" fmla="*/ 68737 h 92526"/>
                <a:gd name="connsiteX36" fmla="*/ 69724 w 76685"/>
                <a:gd name="connsiteY36" fmla="*/ 71752 h 92526"/>
                <a:gd name="connsiteX37" fmla="*/ 73232 w 76685"/>
                <a:gd name="connsiteY37" fmla="*/ 67257 h 92526"/>
                <a:gd name="connsiteX38" fmla="*/ 74438 w 76685"/>
                <a:gd name="connsiteY38" fmla="*/ 65887 h 92526"/>
                <a:gd name="connsiteX39" fmla="*/ 76028 w 76685"/>
                <a:gd name="connsiteY39" fmla="*/ 66325 h 92526"/>
                <a:gd name="connsiteX40" fmla="*/ 76631 w 76685"/>
                <a:gd name="connsiteY40" fmla="*/ 67093 h 92526"/>
                <a:gd name="connsiteX41" fmla="*/ 76686 w 76685"/>
                <a:gd name="connsiteY41" fmla="*/ 67914 h 92526"/>
                <a:gd name="connsiteX42" fmla="*/ 76521 w 76685"/>
                <a:gd name="connsiteY42" fmla="*/ 74219 h 92526"/>
                <a:gd name="connsiteX43" fmla="*/ 76357 w 76685"/>
                <a:gd name="connsiteY43" fmla="*/ 80523 h 92526"/>
                <a:gd name="connsiteX44" fmla="*/ 76521 w 76685"/>
                <a:gd name="connsiteY44" fmla="*/ 85840 h 92526"/>
                <a:gd name="connsiteX45" fmla="*/ 76686 w 76685"/>
                <a:gd name="connsiteY45" fmla="*/ 91047 h 92526"/>
                <a:gd name="connsiteX46" fmla="*/ 76357 w 76685"/>
                <a:gd name="connsiteY46" fmla="*/ 92088 h 92526"/>
                <a:gd name="connsiteX47" fmla="*/ 75699 w 76685"/>
                <a:gd name="connsiteY47" fmla="*/ 92472 h 92526"/>
                <a:gd name="connsiteX48" fmla="*/ 75425 w 76685"/>
                <a:gd name="connsiteY48" fmla="*/ 92527 h 92526"/>
                <a:gd name="connsiteX49" fmla="*/ 74219 w 76685"/>
                <a:gd name="connsiteY49" fmla="*/ 92417 h 92526"/>
                <a:gd name="connsiteX50" fmla="*/ 73561 w 76685"/>
                <a:gd name="connsiteY50" fmla="*/ 91814 h 92526"/>
                <a:gd name="connsiteX51" fmla="*/ 73342 w 76685"/>
                <a:gd name="connsiteY51" fmla="*/ 91102 h 92526"/>
                <a:gd name="connsiteX52" fmla="*/ 73232 w 76685"/>
                <a:gd name="connsiteY52" fmla="*/ 90060 h 92526"/>
                <a:gd name="connsiteX53" fmla="*/ 71149 w 76685"/>
                <a:gd name="connsiteY53" fmla="*/ 81454 h 92526"/>
                <a:gd name="connsiteX54" fmla="*/ 65120 w 76685"/>
                <a:gd name="connsiteY54" fmla="*/ 73560 h 92526"/>
                <a:gd name="connsiteX55" fmla="*/ 64517 w 76685"/>
                <a:gd name="connsiteY55" fmla="*/ 72848 h 92526"/>
                <a:gd name="connsiteX56" fmla="*/ 63914 w 76685"/>
                <a:gd name="connsiteY56" fmla="*/ 72081 h 92526"/>
                <a:gd name="connsiteX57" fmla="*/ 38425 w 76685"/>
                <a:gd name="connsiteY57" fmla="*/ 48401 h 92526"/>
                <a:gd name="connsiteX58" fmla="*/ 7071 w 76685"/>
                <a:gd name="connsiteY58" fmla="*/ 61666 h 92526"/>
                <a:gd name="connsiteX59" fmla="*/ 5043 w 76685"/>
                <a:gd name="connsiteY59" fmla="*/ 62817 h 92526"/>
                <a:gd name="connsiteX60" fmla="*/ 3947 w 76685"/>
                <a:gd name="connsiteY60" fmla="*/ 65064 h 92526"/>
                <a:gd name="connsiteX61" fmla="*/ 3508 w 76685"/>
                <a:gd name="connsiteY61" fmla="*/ 70052 h 92526"/>
                <a:gd name="connsiteX62" fmla="*/ 3453 w 76685"/>
                <a:gd name="connsiteY62" fmla="*/ 71424 h 92526"/>
                <a:gd name="connsiteX63" fmla="*/ 3124 w 76685"/>
                <a:gd name="connsiteY63" fmla="*/ 72245 h 92526"/>
                <a:gd name="connsiteX64" fmla="*/ 2247 w 76685"/>
                <a:gd name="connsiteY64" fmla="*/ 72629 h 92526"/>
                <a:gd name="connsiteX65" fmla="*/ 713 w 76685"/>
                <a:gd name="connsiteY65" fmla="*/ 72245 h 92526"/>
                <a:gd name="connsiteX66" fmla="*/ 110 w 76685"/>
                <a:gd name="connsiteY66" fmla="*/ 71477 h 92526"/>
                <a:gd name="connsiteX67" fmla="*/ 0 w 76685"/>
                <a:gd name="connsiteY67" fmla="*/ 70601 h 92526"/>
                <a:gd name="connsiteX68" fmla="*/ 164 w 76685"/>
                <a:gd name="connsiteY68" fmla="*/ 64353 h 92526"/>
                <a:gd name="connsiteX69" fmla="*/ 329 w 76685"/>
                <a:gd name="connsiteY69" fmla="*/ 58048 h 92526"/>
                <a:gd name="connsiteX70" fmla="*/ 164 w 76685"/>
                <a:gd name="connsiteY70" fmla="*/ 50977 h 92526"/>
                <a:gd name="connsiteX71" fmla="*/ 0 w 76685"/>
                <a:gd name="connsiteY71" fmla="*/ 43906 h 92526"/>
                <a:gd name="connsiteX72" fmla="*/ 1370 w 76685"/>
                <a:gd name="connsiteY72" fmla="*/ 42207 h 92526"/>
                <a:gd name="connsiteX73" fmla="*/ 2741 w 76685"/>
                <a:gd name="connsiteY73" fmla="*/ 42590 h 92526"/>
                <a:gd name="connsiteX74" fmla="*/ 3344 w 76685"/>
                <a:gd name="connsiteY74" fmla="*/ 43358 h 92526"/>
                <a:gd name="connsiteX75" fmla="*/ 3508 w 76685"/>
                <a:gd name="connsiteY75" fmla="*/ 44454 h 92526"/>
                <a:gd name="connsiteX76" fmla="*/ 4440 w 76685"/>
                <a:gd name="connsiteY76" fmla="*/ 48236 h 92526"/>
                <a:gd name="connsiteX77" fmla="*/ 5756 w 76685"/>
                <a:gd name="connsiteY77" fmla="*/ 50484 h 92526"/>
                <a:gd name="connsiteX78" fmla="*/ 6742 w 76685"/>
                <a:gd name="connsiteY78" fmla="*/ 51087 h 92526"/>
                <a:gd name="connsiteX79" fmla="*/ 8222 w 76685"/>
                <a:gd name="connsiteY79" fmla="*/ 50539 h 92526"/>
                <a:gd name="connsiteX80" fmla="*/ 30532 w 76685"/>
                <a:gd name="connsiteY80" fmla="*/ 41110 h 92526"/>
                <a:gd name="connsiteX81" fmla="*/ 11018 w 76685"/>
                <a:gd name="connsiteY81" fmla="*/ 22912 h 92526"/>
                <a:gd name="connsiteX82" fmla="*/ 6961 w 76685"/>
                <a:gd name="connsiteY82" fmla="*/ 20775 h 92526"/>
                <a:gd name="connsiteX83" fmla="*/ 3508 w 76685"/>
                <a:gd name="connsiteY83" fmla="*/ 25269 h 92526"/>
                <a:gd name="connsiteX84" fmla="*/ 2247 w 76685"/>
                <a:gd name="connsiteY84" fmla="*/ 26639 h 92526"/>
                <a:gd name="connsiteX85" fmla="*/ 713 w 76685"/>
                <a:gd name="connsiteY85" fmla="*/ 26200 h 92526"/>
                <a:gd name="connsiteX86" fmla="*/ 110 w 76685"/>
                <a:gd name="connsiteY86" fmla="*/ 25434 h 92526"/>
                <a:gd name="connsiteX87" fmla="*/ 0 w 76685"/>
                <a:gd name="connsiteY87" fmla="*/ 24501 h 92526"/>
                <a:gd name="connsiteX88" fmla="*/ 164 w 76685"/>
                <a:gd name="connsiteY88" fmla="*/ 18308 h 92526"/>
                <a:gd name="connsiteX89" fmla="*/ 329 w 76685"/>
                <a:gd name="connsiteY89" fmla="*/ 12004 h 92526"/>
                <a:gd name="connsiteX90" fmla="*/ 164 w 76685"/>
                <a:gd name="connsiteY90" fmla="*/ 6687 h 92526"/>
                <a:gd name="connsiteX91" fmla="*/ 0 w 76685"/>
                <a:gd name="connsiteY91" fmla="*/ 1479 h 92526"/>
                <a:gd name="connsiteX92" fmla="*/ 329 w 76685"/>
                <a:gd name="connsiteY92" fmla="*/ 438 h 92526"/>
                <a:gd name="connsiteX93" fmla="*/ 932 w 76685"/>
                <a:gd name="connsiteY93" fmla="*/ 54 h 92526"/>
                <a:gd name="connsiteX94" fmla="*/ 1261 w 76685"/>
                <a:gd name="connsiteY94" fmla="*/ 0 h 92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76685" h="92526">
                  <a:moveTo>
                    <a:pt x="1261" y="0"/>
                  </a:moveTo>
                  <a:cubicBezTo>
                    <a:pt x="1918" y="0"/>
                    <a:pt x="2430" y="128"/>
                    <a:pt x="2796" y="384"/>
                  </a:cubicBezTo>
                  <a:cubicBezTo>
                    <a:pt x="3124" y="603"/>
                    <a:pt x="3325" y="840"/>
                    <a:pt x="3399" y="1096"/>
                  </a:cubicBezTo>
                  <a:cubicBezTo>
                    <a:pt x="3435" y="1352"/>
                    <a:pt x="3472" y="1808"/>
                    <a:pt x="3508" y="2467"/>
                  </a:cubicBezTo>
                  <a:cubicBezTo>
                    <a:pt x="3764" y="7691"/>
                    <a:pt x="5664" y="12442"/>
                    <a:pt x="9209" y="16718"/>
                  </a:cubicBezTo>
                  <a:cubicBezTo>
                    <a:pt x="10122" y="17778"/>
                    <a:pt x="12004" y="19642"/>
                    <a:pt x="14855" y="22309"/>
                  </a:cubicBezTo>
                  <a:cubicBezTo>
                    <a:pt x="17705" y="24940"/>
                    <a:pt x="21031" y="28009"/>
                    <a:pt x="24831" y="31517"/>
                  </a:cubicBezTo>
                  <a:cubicBezTo>
                    <a:pt x="28631" y="34989"/>
                    <a:pt x="31555" y="37731"/>
                    <a:pt x="33601" y="39740"/>
                  </a:cubicBezTo>
                  <a:lnTo>
                    <a:pt x="68244" y="25269"/>
                  </a:lnTo>
                  <a:cubicBezTo>
                    <a:pt x="69158" y="24868"/>
                    <a:pt x="69816" y="24593"/>
                    <a:pt x="70217" y="24446"/>
                  </a:cubicBezTo>
                  <a:cubicBezTo>
                    <a:pt x="70583" y="24264"/>
                    <a:pt x="71003" y="23990"/>
                    <a:pt x="71478" y="23625"/>
                  </a:cubicBezTo>
                  <a:cubicBezTo>
                    <a:pt x="71953" y="23222"/>
                    <a:pt x="72264" y="22875"/>
                    <a:pt x="72410" y="22584"/>
                  </a:cubicBezTo>
                  <a:cubicBezTo>
                    <a:pt x="72556" y="22255"/>
                    <a:pt x="72721" y="21742"/>
                    <a:pt x="72903" y="21048"/>
                  </a:cubicBezTo>
                  <a:cubicBezTo>
                    <a:pt x="73050" y="20317"/>
                    <a:pt x="73141" y="19587"/>
                    <a:pt x="73177" y="18855"/>
                  </a:cubicBezTo>
                  <a:cubicBezTo>
                    <a:pt x="73177" y="18089"/>
                    <a:pt x="73196" y="17010"/>
                    <a:pt x="73232" y="15621"/>
                  </a:cubicBezTo>
                  <a:cubicBezTo>
                    <a:pt x="73232" y="15182"/>
                    <a:pt x="73250" y="14872"/>
                    <a:pt x="73287" y="14690"/>
                  </a:cubicBezTo>
                  <a:cubicBezTo>
                    <a:pt x="73287" y="14471"/>
                    <a:pt x="73397" y="14233"/>
                    <a:pt x="73616" y="13977"/>
                  </a:cubicBezTo>
                  <a:cubicBezTo>
                    <a:pt x="73799" y="13721"/>
                    <a:pt x="74109" y="13593"/>
                    <a:pt x="74548" y="13593"/>
                  </a:cubicBezTo>
                  <a:cubicBezTo>
                    <a:pt x="75206" y="13593"/>
                    <a:pt x="75717" y="13740"/>
                    <a:pt x="76083" y="14032"/>
                  </a:cubicBezTo>
                  <a:cubicBezTo>
                    <a:pt x="76412" y="14288"/>
                    <a:pt x="76594" y="14544"/>
                    <a:pt x="76631" y="14800"/>
                  </a:cubicBezTo>
                  <a:cubicBezTo>
                    <a:pt x="76667" y="15019"/>
                    <a:pt x="76686" y="15330"/>
                    <a:pt x="76686" y="15731"/>
                  </a:cubicBezTo>
                  <a:cubicBezTo>
                    <a:pt x="76686" y="16681"/>
                    <a:pt x="76631" y="18764"/>
                    <a:pt x="76521" y="21980"/>
                  </a:cubicBezTo>
                  <a:cubicBezTo>
                    <a:pt x="76411" y="25196"/>
                    <a:pt x="76357" y="27261"/>
                    <a:pt x="76357" y="28174"/>
                  </a:cubicBezTo>
                  <a:lnTo>
                    <a:pt x="76686" y="42317"/>
                  </a:lnTo>
                  <a:cubicBezTo>
                    <a:pt x="76686" y="43449"/>
                    <a:pt x="76229" y="44016"/>
                    <a:pt x="75315" y="44016"/>
                  </a:cubicBezTo>
                  <a:cubicBezTo>
                    <a:pt x="74840" y="44016"/>
                    <a:pt x="74475" y="43979"/>
                    <a:pt x="74219" y="43906"/>
                  </a:cubicBezTo>
                  <a:cubicBezTo>
                    <a:pt x="73927" y="43797"/>
                    <a:pt x="73726" y="43614"/>
                    <a:pt x="73616" y="43358"/>
                  </a:cubicBezTo>
                  <a:cubicBezTo>
                    <a:pt x="73470" y="43102"/>
                    <a:pt x="73378" y="42883"/>
                    <a:pt x="73342" y="42700"/>
                  </a:cubicBezTo>
                  <a:cubicBezTo>
                    <a:pt x="73305" y="42518"/>
                    <a:pt x="73269" y="42207"/>
                    <a:pt x="73232" y="41768"/>
                  </a:cubicBezTo>
                  <a:cubicBezTo>
                    <a:pt x="73086" y="40416"/>
                    <a:pt x="72812" y="39229"/>
                    <a:pt x="72410" y="38205"/>
                  </a:cubicBezTo>
                  <a:cubicBezTo>
                    <a:pt x="71972" y="37146"/>
                    <a:pt x="71533" y="36397"/>
                    <a:pt x="71094" y="35958"/>
                  </a:cubicBezTo>
                  <a:cubicBezTo>
                    <a:pt x="70656" y="35483"/>
                    <a:pt x="70272" y="35246"/>
                    <a:pt x="69943" y="35246"/>
                  </a:cubicBezTo>
                  <a:lnTo>
                    <a:pt x="68354" y="35793"/>
                  </a:lnTo>
                  <a:lnTo>
                    <a:pt x="41549" y="47140"/>
                  </a:lnTo>
                  <a:lnTo>
                    <a:pt x="52567" y="57281"/>
                  </a:lnTo>
                  <a:lnTo>
                    <a:pt x="64681" y="68737"/>
                  </a:lnTo>
                  <a:cubicBezTo>
                    <a:pt x="66837" y="70747"/>
                    <a:pt x="68518" y="71752"/>
                    <a:pt x="69724" y="71752"/>
                  </a:cubicBezTo>
                  <a:cubicBezTo>
                    <a:pt x="71734" y="71752"/>
                    <a:pt x="72903" y="70253"/>
                    <a:pt x="73232" y="67257"/>
                  </a:cubicBezTo>
                  <a:cubicBezTo>
                    <a:pt x="73305" y="66343"/>
                    <a:pt x="73707" y="65887"/>
                    <a:pt x="74438" y="65887"/>
                  </a:cubicBezTo>
                  <a:cubicBezTo>
                    <a:pt x="75133" y="65887"/>
                    <a:pt x="75662" y="66033"/>
                    <a:pt x="76028" y="66325"/>
                  </a:cubicBezTo>
                  <a:cubicBezTo>
                    <a:pt x="76357" y="66582"/>
                    <a:pt x="76558" y="66837"/>
                    <a:pt x="76631" y="67093"/>
                  </a:cubicBezTo>
                  <a:cubicBezTo>
                    <a:pt x="76667" y="67312"/>
                    <a:pt x="76686" y="67586"/>
                    <a:pt x="76686" y="67914"/>
                  </a:cubicBezTo>
                  <a:cubicBezTo>
                    <a:pt x="76686" y="69267"/>
                    <a:pt x="76631" y="71369"/>
                    <a:pt x="76521" y="74219"/>
                  </a:cubicBezTo>
                  <a:cubicBezTo>
                    <a:pt x="76411" y="77033"/>
                    <a:pt x="76357" y="79134"/>
                    <a:pt x="76357" y="80523"/>
                  </a:cubicBezTo>
                  <a:cubicBezTo>
                    <a:pt x="76357" y="81691"/>
                    <a:pt x="76411" y="83464"/>
                    <a:pt x="76521" y="85840"/>
                  </a:cubicBezTo>
                  <a:cubicBezTo>
                    <a:pt x="76631" y="88215"/>
                    <a:pt x="76686" y="89950"/>
                    <a:pt x="76686" y="91047"/>
                  </a:cubicBezTo>
                  <a:cubicBezTo>
                    <a:pt x="76686" y="91485"/>
                    <a:pt x="76576" y="91832"/>
                    <a:pt x="76357" y="92088"/>
                  </a:cubicBezTo>
                  <a:cubicBezTo>
                    <a:pt x="76137" y="92344"/>
                    <a:pt x="75918" y="92472"/>
                    <a:pt x="75699" y="92472"/>
                  </a:cubicBezTo>
                  <a:lnTo>
                    <a:pt x="75425" y="92527"/>
                  </a:lnTo>
                  <a:cubicBezTo>
                    <a:pt x="74913" y="92527"/>
                    <a:pt x="74511" y="92491"/>
                    <a:pt x="74219" y="92417"/>
                  </a:cubicBezTo>
                  <a:cubicBezTo>
                    <a:pt x="73927" y="92308"/>
                    <a:pt x="73707" y="92107"/>
                    <a:pt x="73561" y="91814"/>
                  </a:cubicBezTo>
                  <a:cubicBezTo>
                    <a:pt x="73415" y="91485"/>
                    <a:pt x="73342" y="91248"/>
                    <a:pt x="73342" y="91102"/>
                  </a:cubicBezTo>
                  <a:cubicBezTo>
                    <a:pt x="73305" y="90955"/>
                    <a:pt x="73269" y="90608"/>
                    <a:pt x="73232" y="90060"/>
                  </a:cubicBezTo>
                  <a:cubicBezTo>
                    <a:pt x="73050" y="86954"/>
                    <a:pt x="72355" y="84086"/>
                    <a:pt x="71149" y="81454"/>
                  </a:cubicBezTo>
                  <a:cubicBezTo>
                    <a:pt x="69943" y="78786"/>
                    <a:pt x="67934" y="76154"/>
                    <a:pt x="65120" y="73560"/>
                  </a:cubicBezTo>
                  <a:cubicBezTo>
                    <a:pt x="64937" y="73341"/>
                    <a:pt x="64736" y="73104"/>
                    <a:pt x="64517" y="72848"/>
                  </a:cubicBezTo>
                  <a:cubicBezTo>
                    <a:pt x="64297" y="72556"/>
                    <a:pt x="64096" y="72300"/>
                    <a:pt x="63914" y="72081"/>
                  </a:cubicBezTo>
                  <a:lnTo>
                    <a:pt x="38425" y="48401"/>
                  </a:lnTo>
                  <a:lnTo>
                    <a:pt x="7071" y="61666"/>
                  </a:lnTo>
                  <a:cubicBezTo>
                    <a:pt x="6121" y="62067"/>
                    <a:pt x="5445" y="62451"/>
                    <a:pt x="5043" y="62817"/>
                  </a:cubicBezTo>
                  <a:cubicBezTo>
                    <a:pt x="4604" y="63182"/>
                    <a:pt x="4239" y="63931"/>
                    <a:pt x="3947" y="65064"/>
                  </a:cubicBezTo>
                  <a:cubicBezTo>
                    <a:pt x="3654" y="66198"/>
                    <a:pt x="3508" y="67861"/>
                    <a:pt x="3508" y="70052"/>
                  </a:cubicBezTo>
                  <a:cubicBezTo>
                    <a:pt x="3508" y="70674"/>
                    <a:pt x="3490" y="71131"/>
                    <a:pt x="3453" y="71424"/>
                  </a:cubicBezTo>
                  <a:cubicBezTo>
                    <a:pt x="3417" y="71715"/>
                    <a:pt x="3307" y="71989"/>
                    <a:pt x="3124" y="72245"/>
                  </a:cubicBezTo>
                  <a:cubicBezTo>
                    <a:pt x="2942" y="72501"/>
                    <a:pt x="2649" y="72629"/>
                    <a:pt x="2247" y="72629"/>
                  </a:cubicBezTo>
                  <a:cubicBezTo>
                    <a:pt x="1553" y="72629"/>
                    <a:pt x="1042" y="72501"/>
                    <a:pt x="713" y="72245"/>
                  </a:cubicBezTo>
                  <a:cubicBezTo>
                    <a:pt x="347" y="71953"/>
                    <a:pt x="146" y="71696"/>
                    <a:pt x="110" y="71477"/>
                  </a:cubicBezTo>
                  <a:cubicBezTo>
                    <a:pt x="37" y="71221"/>
                    <a:pt x="0" y="70930"/>
                    <a:pt x="0" y="70601"/>
                  </a:cubicBezTo>
                  <a:cubicBezTo>
                    <a:pt x="0" y="69687"/>
                    <a:pt x="55" y="67604"/>
                    <a:pt x="164" y="64353"/>
                  </a:cubicBezTo>
                  <a:cubicBezTo>
                    <a:pt x="274" y="61100"/>
                    <a:pt x="329" y="58998"/>
                    <a:pt x="329" y="58048"/>
                  </a:cubicBezTo>
                  <a:cubicBezTo>
                    <a:pt x="329" y="56476"/>
                    <a:pt x="274" y="54120"/>
                    <a:pt x="164" y="50977"/>
                  </a:cubicBezTo>
                  <a:cubicBezTo>
                    <a:pt x="55" y="47797"/>
                    <a:pt x="0" y="45441"/>
                    <a:pt x="0" y="43906"/>
                  </a:cubicBezTo>
                  <a:cubicBezTo>
                    <a:pt x="0" y="42773"/>
                    <a:pt x="457" y="42207"/>
                    <a:pt x="1370" y="42207"/>
                  </a:cubicBezTo>
                  <a:cubicBezTo>
                    <a:pt x="1955" y="42207"/>
                    <a:pt x="2412" y="42334"/>
                    <a:pt x="2741" y="42590"/>
                  </a:cubicBezTo>
                  <a:cubicBezTo>
                    <a:pt x="3070" y="42847"/>
                    <a:pt x="3271" y="43102"/>
                    <a:pt x="3344" y="43358"/>
                  </a:cubicBezTo>
                  <a:cubicBezTo>
                    <a:pt x="3417" y="43614"/>
                    <a:pt x="3472" y="43979"/>
                    <a:pt x="3508" y="44454"/>
                  </a:cubicBezTo>
                  <a:cubicBezTo>
                    <a:pt x="3654" y="45880"/>
                    <a:pt x="3965" y="47140"/>
                    <a:pt x="4440" y="48236"/>
                  </a:cubicBezTo>
                  <a:cubicBezTo>
                    <a:pt x="4878" y="49296"/>
                    <a:pt x="5317" y="50045"/>
                    <a:pt x="5756" y="50484"/>
                  </a:cubicBezTo>
                  <a:cubicBezTo>
                    <a:pt x="6157" y="50885"/>
                    <a:pt x="6486" y="51087"/>
                    <a:pt x="6742" y="51087"/>
                  </a:cubicBezTo>
                  <a:lnTo>
                    <a:pt x="8222" y="50539"/>
                  </a:lnTo>
                  <a:lnTo>
                    <a:pt x="30532" y="41110"/>
                  </a:lnTo>
                  <a:lnTo>
                    <a:pt x="11018" y="22912"/>
                  </a:lnTo>
                  <a:cubicBezTo>
                    <a:pt x="9410" y="21487"/>
                    <a:pt x="8058" y="20775"/>
                    <a:pt x="6961" y="20775"/>
                  </a:cubicBezTo>
                  <a:cubicBezTo>
                    <a:pt x="4988" y="20775"/>
                    <a:pt x="3837" y="22272"/>
                    <a:pt x="3508" y="25269"/>
                  </a:cubicBezTo>
                  <a:cubicBezTo>
                    <a:pt x="3362" y="26183"/>
                    <a:pt x="2942" y="26639"/>
                    <a:pt x="2247" y="26639"/>
                  </a:cubicBezTo>
                  <a:cubicBezTo>
                    <a:pt x="1553" y="26639"/>
                    <a:pt x="1042" y="26493"/>
                    <a:pt x="713" y="26200"/>
                  </a:cubicBezTo>
                  <a:cubicBezTo>
                    <a:pt x="347" y="25909"/>
                    <a:pt x="146" y="25653"/>
                    <a:pt x="110" y="25434"/>
                  </a:cubicBezTo>
                  <a:cubicBezTo>
                    <a:pt x="37" y="25178"/>
                    <a:pt x="0" y="24868"/>
                    <a:pt x="0" y="24501"/>
                  </a:cubicBezTo>
                  <a:cubicBezTo>
                    <a:pt x="0" y="23150"/>
                    <a:pt x="55" y="21085"/>
                    <a:pt x="164" y="18308"/>
                  </a:cubicBezTo>
                  <a:cubicBezTo>
                    <a:pt x="274" y="15494"/>
                    <a:pt x="329" y="13393"/>
                    <a:pt x="329" y="12004"/>
                  </a:cubicBezTo>
                  <a:cubicBezTo>
                    <a:pt x="329" y="10835"/>
                    <a:pt x="274" y="9063"/>
                    <a:pt x="164" y="6687"/>
                  </a:cubicBezTo>
                  <a:cubicBezTo>
                    <a:pt x="55" y="4312"/>
                    <a:pt x="0" y="2576"/>
                    <a:pt x="0" y="1479"/>
                  </a:cubicBezTo>
                  <a:cubicBezTo>
                    <a:pt x="0" y="1040"/>
                    <a:pt x="110" y="694"/>
                    <a:pt x="329" y="438"/>
                  </a:cubicBezTo>
                  <a:cubicBezTo>
                    <a:pt x="512" y="181"/>
                    <a:pt x="713" y="54"/>
                    <a:pt x="932" y="54"/>
                  </a:cubicBezTo>
                  <a:lnTo>
                    <a:pt x="1261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3" name="Freeform 1122">
              <a:extLst>
                <a:ext uri="{FF2B5EF4-FFF2-40B4-BE49-F238E27FC236}">
                  <a16:creationId xmlns:a16="http://schemas.microsoft.com/office/drawing/2014/main" id="{F21DCB69-E469-A08B-FC77-28EA9623C18B}"/>
                </a:ext>
              </a:extLst>
            </p:cNvPr>
            <p:cNvSpPr/>
            <p:nvPr/>
          </p:nvSpPr>
          <p:spPr>
            <a:xfrm>
              <a:off x="4727708" y="3623055"/>
              <a:ext cx="112260" cy="16937"/>
            </a:xfrm>
            <a:custGeom>
              <a:avLst/>
              <a:gdLst>
                <a:gd name="connsiteX0" fmla="*/ 109684 w 112260"/>
                <a:gd name="connsiteY0" fmla="*/ 16938 h 16937"/>
                <a:gd name="connsiteX1" fmla="*/ 109684 w 112260"/>
                <a:gd name="connsiteY1" fmla="*/ 7510 h 16937"/>
                <a:gd name="connsiteX2" fmla="*/ 2576 w 112260"/>
                <a:gd name="connsiteY2" fmla="*/ 7510 h 16937"/>
                <a:gd name="connsiteX3" fmla="*/ 2576 w 112260"/>
                <a:gd name="connsiteY3" fmla="*/ 16938 h 16937"/>
                <a:gd name="connsiteX4" fmla="*/ 0 w 112260"/>
                <a:gd name="connsiteY4" fmla="*/ 16938 h 16937"/>
                <a:gd name="connsiteX5" fmla="*/ 0 w 112260"/>
                <a:gd name="connsiteY5" fmla="*/ 0 h 16937"/>
                <a:gd name="connsiteX6" fmla="*/ 112261 w 112260"/>
                <a:gd name="connsiteY6" fmla="*/ 0 h 16937"/>
                <a:gd name="connsiteX7" fmla="*/ 112261 w 112260"/>
                <a:gd name="connsiteY7" fmla="*/ 16938 h 16937"/>
                <a:gd name="connsiteX8" fmla="*/ 109684 w 112260"/>
                <a:gd name="connsiteY8" fmla="*/ 16938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260" h="16937">
                  <a:moveTo>
                    <a:pt x="109684" y="16938"/>
                  </a:moveTo>
                  <a:lnTo>
                    <a:pt x="109684" y="7510"/>
                  </a:lnTo>
                  <a:lnTo>
                    <a:pt x="2576" y="7510"/>
                  </a:lnTo>
                  <a:lnTo>
                    <a:pt x="2576" y="16938"/>
                  </a:lnTo>
                  <a:lnTo>
                    <a:pt x="0" y="16938"/>
                  </a:lnTo>
                  <a:lnTo>
                    <a:pt x="0" y="0"/>
                  </a:lnTo>
                  <a:lnTo>
                    <a:pt x="112261" y="0"/>
                  </a:lnTo>
                  <a:lnTo>
                    <a:pt x="112261" y="16938"/>
                  </a:lnTo>
                  <a:lnTo>
                    <a:pt x="109684" y="16938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124" name="Freeform 1123">
            <a:extLst>
              <a:ext uri="{FF2B5EF4-FFF2-40B4-BE49-F238E27FC236}">
                <a16:creationId xmlns:a16="http://schemas.microsoft.com/office/drawing/2014/main" id="{2306E568-0AE8-C025-6E0F-E346A83D68C7}"/>
              </a:ext>
            </a:extLst>
          </p:cNvPr>
          <p:cNvSpPr/>
          <p:nvPr/>
        </p:nvSpPr>
        <p:spPr>
          <a:xfrm>
            <a:off x="5186653" y="3030841"/>
            <a:ext cx="2215687" cy="1466429"/>
          </a:xfrm>
          <a:custGeom>
            <a:avLst/>
            <a:gdLst>
              <a:gd name="connsiteX0" fmla="*/ 0 w 2215687"/>
              <a:gd name="connsiteY0" fmla="*/ 1466430 h 1466429"/>
              <a:gd name="connsiteX1" fmla="*/ 22156 w 2215687"/>
              <a:gd name="connsiteY1" fmla="*/ 1408368 h 1466429"/>
              <a:gd name="connsiteX2" fmla="*/ 44313 w 2215687"/>
              <a:gd name="connsiteY2" fmla="*/ 1351464 h 1466429"/>
              <a:gd name="connsiteX3" fmla="*/ 66470 w 2215687"/>
              <a:gd name="connsiteY3" fmla="*/ 1295743 h 1466429"/>
              <a:gd name="connsiteX4" fmla="*/ 88627 w 2215687"/>
              <a:gd name="connsiteY4" fmla="*/ 1241191 h 1466429"/>
              <a:gd name="connsiteX5" fmla="*/ 110784 w 2215687"/>
              <a:gd name="connsiteY5" fmla="*/ 1187810 h 1466429"/>
              <a:gd name="connsiteX6" fmla="*/ 132941 w 2215687"/>
              <a:gd name="connsiteY6" fmla="*/ 1135610 h 1466429"/>
              <a:gd name="connsiteX7" fmla="*/ 155097 w 2215687"/>
              <a:gd name="connsiteY7" fmla="*/ 1084569 h 1466429"/>
              <a:gd name="connsiteX8" fmla="*/ 177255 w 2215687"/>
              <a:gd name="connsiteY8" fmla="*/ 1034715 h 1466429"/>
              <a:gd name="connsiteX9" fmla="*/ 199411 w 2215687"/>
              <a:gd name="connsiteY9" fmla="*/ 986030 h 1466429"/>
              <a:gd name="connsiteX10" fmla="*/ 221569 w 2215687"/>
              <a:gd name="connsiteY10" fmla="*/ 938517 h 1466429"/>
              <a:gd name="connsiteX11" fmla="*/ 243725 w 2215687"/>
              <a:gd name="connsiteY11" fmla="*/ 892178 h 1466429"/>
              <a:gd name="connsiteX12" fmla="*/ 265882 w 2215687"/>
              <a:gd name="connsiteY12" fmla="*/ 847012 h 1466429"/>
              <a:gd name="connsiteX13" fmla="*/ 288039 w 2215687"/>
              <a:gd name="connsiteY13" fmla="*/ 803018 h 1466429"/>
              <a:gd name="connsiteX14" fmla="*/ 310196 w 2215687"/>
              <a:gd name="connsiteY14" fmla="*/ 760199 h 1466429"/>
              <a:gd name="connsiteX15" fmla="*/ 332353 w 2215687"/>
              <a:gd name="connsiteY15" fmla="*/ 718553 h 1466429"/>
              <a:gd name="connsiteX16" fmla="*/ 354509 w 2215687"/>
              <a:gd name="connsiteY16" fmla="*/ 678079 h 1466429"/>
              <a:gd name="connsiteX17" fmla="*/ 376666 w 2215687"/>
              <a:gd name="connsiteY17" fmla="*/ 638778 h 1466429"/>
              <a:gd name="connsiteX18" fmla="*/ 398823 w 2215687"/>
              <a:gd name="connsiteY18" fmla="*/ 600651 h 1466429"/>
              <a:gd name="connsiteX19" fmla="*/ 420980 w 2215687"/>
              <a:gd name="connsiteY19" fmla="*/ 563696 h 1466429"/>
              <a:gd name="connsiteX20" fmla="*/ 443137 w 2215687"/>
              <a:gd name="connsiteY20" fmla="*/ 527916 h 1466429"/>
              <a:gd name="connsiteX21" fmla="*/ 465294 w 2215687"/>
              <a:gd name="connsiteY21" fmla="*/ 493308 h 1466429"/>
              <a:gd name="connsiteX22" fmla="*/ 487450 w 2215687"/>
              <a:gd name="connsiteY22" fmla="*/ 459873 h 1466429"/>
              <a:gd name="connsiteX23" fmla="*/ 509608 w 2215687"/>
              <a:gd name="connsiteY23" fmla="*/ 427611 h 1466429"/>
              <a:gd name="connsiteX24" fmla="*/ 531764 w 2215687"/>
              <a:gd name="connsiteY24" fmla="*/ 396523 h 1466429"/>
              <a:gd name="connsiteX25" fmla="*/ 553922 w 2215687"/>
              <a:gd name="connsiteY25" fmla="*/ 366608 h 1466429"/>
              <a:gd name="connsiteX26" fmla="*/ 576078 w 2215687"/>
              <a:gd name="connsiteY26" fmla="*/ 337866 h 1466429"/>
              <a:gd name="connsiteX27" fmla="*/ 598235 w 2215687"/>
              <a:gd name="connsiteY27" fmla="*/ 310298 h 1466429"/>
              <a:gd name="connsiteX28" fmla="*/ 620392 w 2215687"/>
              <a:gd name="connsiteY28" fmla="*/ 283902 h 1466429"/>
              <a:gd name="connsiteX29" fmla="*/ 642549 w 2215687"/>
              <a:gd name="connsiteY29" fmla="*/ 258679 h 1466429"/>
              <a:gd name="connsiteX30" fmla="*/ 664706 w 2215687"/>
              <a:gd name="connsiteY30" fmla="*/ 234629 h 1466429"/>
              <a:gd name="connsiteX31" fmla="*/ 686863 w 2215687"/>
              <a:gd name="connsiteY31" fmla="*/ 211753 h 1466429"/>
              <a:gd name="connsiteX32" fmla="*/ 709017 w 2215687"/>
              <a:gd name="connsiteY32" fmla="*/ 190049 h 1466429"/>
              <a:gd name="connsiteX33" fmla="*/ 731179 w 2215687"/>
              <a:gd name="connsiteY33" fmla="*/ 169519 h 1466429"/>
              <a:gd name="connsiteX34" fmla="*/ 753329 w 2215687"/>
              <a:gd name="connsiteY34" fmla="*/ 150163 h 1466429"/>
              <a:gd name="connsiteX35" fmla="*/ 775492 w 2215687"/>
              <a:gd name="connsiteY35" fmla="*/ 131979 h 1466429"/>
              <a:gd name="connsiteX36" fmla="*/ 797642 w 2215687"/>
              <a:gd name="connsiteY36" fmla="*/ 114968 h 1466429"/>
              <a:gd name="connsiteX37" fmla="*/ 819805 w 2215687"/>
              <a:gd name="connsiteY37" fmla="*/ 99131 h 1466429"/>
              <a:gd name="connsiteX38" fmla="*/ 841955 w 2215687"/>
              <a:gd name="connsiteY38" fmla="*/ 84466 h 1466429"/>
              <a:gd name="connsiteX39" fmla="*/ 864117 w 2215687"/>
              <a:gd name="connsiteY39" fmla="*/ 70976 h 1466429"/>
              <a:gd name="connsiteX40" fmla="*/ 886280 w 2215687"/>
              <a:gd name="connsiteY40" fmla="*/ 58658 h 1466429"/>
              <a:gd name="connsiteX41" fmla="*/ 908430 w 2215687"/>
              <a:gd name="connsiteY41" fmla="*/ 47512 h 1466429"/>
              <a:gd name="connsiteX42" fmla="*/ 930592 w 2215687"/>
              <a:gd name="connsiteY42" fmla="*/ 37540 h 1466429"/>
              <a:gd name="connsiteX43" fmla="*/ 952743 w 2215687"/>
              <a:gd name="connsiteY43" fmla="*/ 28742 h 1466429"/>
              <a:gd name="connsiteX44" fmla="*/ 974905 w 2215687"/>
              <a:gd name="connsiteY44" fmla="*/ 21116 h 1466429"/>
              <a:gd name="connsiteX45" fmla="*/ 997056 w 2215687"/>
              <a:gd name="connsiteY45" fmla="*/ 14664 h 1466429"/>
              <a:gd name="connsiteX46" fmla="*/ 1019218 w 2215687"/>
              <a:gd name="connsiteY46" fmla="*/ 9385 h 1466429"/>
              <a:gd name="connsiteX47" fmla="*/ 1041369 w 2215687"/>
              <a:gd name="connsiteY47" fmla="*/ 5279 h 1466429"/>
              <a:gd name="connsiteX48" fmla="*/ 1063531 w 2215687"/>
              <a:gd name="connsiteY48" fmla="*/ 2346 h 1466429"/>
              <a:gd name="connsiteX49" fmla="*/ 1085681 w 2215687"/>
              <a:gd name="connsiteY49" fmla="*/ 587 h 1466429"/>
              <a:gd name="connsiteX50" fmla="*/ 1107844 w 2215687"/>
              <a:gd name="connsiteY50" fmla="*/ 0 h 1466429"/>
              <a:gd name="connsiteX51" fmla="*/ 1130006 w 2215687"/>
              <a:gd name="connsiteY51" fmla="*/ 587 h 1466429"/>
              <a:gd name="connsiteX52" fmla="*/ 1152157 w 2215687"/>
              <a:gd name="connsiteY52" fmla="*/ 2346 h 1466429"/>
              <a:gd name="connsiteX53" fmla="*/ 1174319 w 2215687"/>
              <a:gd name="connsiteY53" fmla="*/ 5279 h 1466429"/>
              <a:gd name="connsiteX54" fmla="*/ 1196469 w 2215687"/>
              <a:gd name="connsiteY54" fmla="*/ 9385 h 1466429"/>
              <a:gd name="connsiteX55" fmla="*/ 1218631 w 2215687"/>
              <a:gd name="connsiteY55" fmla="*/ 14664 h 1466429"/>
              <a:gd name="connsiteX56" fmla="*/ 1240782 w 2215687"/>
              <a:gd name="connsiteY56" fmla="*/ 21116 h 1466429"/>
              <a:gd name="connsiteX57" fmla="*/ 1262944 w 2215687"/>
              <a:gd name="connsiteY57" fmla="*/ 28742 h 1466429"/>
              <a:gd name="connsiteX58" fmla="*/ 1285095 w 2215687"/>
              <a:gd name="connsiteY58" fmla="*/ 37540 h 1466429"/>
              <a:gd name="connsiteX59" fmla="*/ 1307257 w 2215687"/>
              <a:gd name="connsiteY59" fmla="*/ 47512 h 1466429"/>
              <a:gd name="connsiteX60" fmla="*/ 1329408 w 2215687"/>
              <a:gd name="connsiteY60" fmla="*/ 58658 h 1466429"/>
              <a:gd name="connsiteX61" fmla="*/ 1351570 w 2215687"/>
              <a:gd name="connsiteY61" fmla="*/ 70976 h 1466429"/>
              <a:gd name="connsiteX62" fmla="*/ 1373721 w 2215687"/>
              <a:gd name="connsiteY62" fmla="*/ 84466 h 1466429"/>
              <a:gd name="connsiteX63" fmla="*/ 1395883 w 2215687"/>
              <a:gd name="connsiteY63" fmla="*/ 99131 h 1466429"/>
              <a:gd name="connsiteX64" fmla="*/ 1418045 w 2215687"/>
              <a:gd name="connsiteY64" fmla="*/ 114968 h 1466429"/>
              <a:gd name="connsiteX65" fmla="*/ 1440196 w 2215687"/>
              <a:gd name="connsiteY65" fmla="*/ 131979 h 1466429"/>
              <a:gd name="connsiteX66" fmla="*/ 1462358 w 2215687"/>
              <a:gd name="connsiteY66" fmla="*/ 150163 h 1466429"/>
              <a:gd name="connsiteX67" fmla="*/ 1484508 w 2215687"/>
              <a:gd name="connsiteY67" fmla="*/ 169519 h 1466429"/>
              <a:gd name="connsiteX68" fmla="*/ 1506671 w 2215687"/>
              <a:gd name="connsiteY68" fmla="*/ 190049 h 1466429"/>
              <a:gd name="connsiteX69" fmla="*/ 1528821 w 2215687"/>
              <a:gd name="connsiteY69" fmla="*/ 211753 h 1466429"/>
              <a:gd name="connsiteX70" fmla="*/ 1550983 w 2215687"/>
              <a:gd name="connsiteY70" fmla="*/ 234629 h 1466429"/>
              <a:gd name="connsiteX71" fmla="*/ 1573134 w 2215687"/>
              <a:gd name="connsiteY71" fmla="*/ 258679 h 1466429"/>
              <a:gd name="connsiteX72" fmla="*/ 1595296 w 2215687"/>
              <a:gd name="connsiteY72" fmla="*/ 283902 h 1466429"/>
              <a:gd name="connsiteX73" fmla="*/ 1617447 w 2215687"/>
              <a:gd name="connsiteY73" fmla="*/ 310298 h 1466429"/>
              <a:gd name="connsiteX74" fmla="*/ 1639609 w 2215687"/>
              <a:gd name="connsiteY74" fmla="*/ 337866 h 1466429"/>
              <a:gd name="connsiteX75" fmla="*/ 1661760 w 2215687"/>
              <a:gd name="connsiteY75" fmla="*/ 366608 h 1466429"/>
              <a:gd name="connsiteX76" fmla="*/ 1683922 w 2215687"/>
              <a:gd name="connsiteY76" fmla="*/ 396523 h 1466429"/>
              <a:gd name="connsiteX77" fmla="*/ 1706084 w 2215687"/>
              <a:gd name="connsiteY77" fmla="*/ 427611 h 1466429"/>
              <a:gd name="connsiteX78" fmla="*/ 1728235 w 2215687"/>
              <a:gd name="connsiteY78" fmla="*/ 459873 h 1466429"/>
              <a:gd name="connsiteX79" fmla="*/ 1750397 w 2215687"/>
              <a:gd name="connsiteY79" fmla="*/ 493308 h 1466429"/>
              <a:gd name="connsiteX80" fmla="*/ 1772547 w 2215687"/>
              <a:gd name="connsiteY80" fmla="*/ 527916 h 1466429"/>
              <a:gd name="connsiteX81" fmla="*/ 1794710 w 2215687"/>
              <a:gd name="connsiteY81" fmla="*/ 563696 h 1466429"/>
              <a:gd name="connsiteX82" fmla="*/ 1816860 w 2215687"/>
              <a:gd name="connsiteY82" fmla="*/ 600651 h 1466429"/>
              <a:gd name="connsiteX83" fmla="*/ 1839023 w 2215687"/>
              <a:gd name="connsiteY83" fmla="*/ 638778 h 1466429"/>
              <a:gd name="connsiteX84" fmla="*/ 1861173 w 2215687"/>
              <a:gd name="connsiteY84" fmla="*/ 678079 h 1466429"/>
              <a:gd name="connsiteX85" fmla="*/ 1883335 w 2215687"/>
              <a:gd name="connsiteY85" fmla="*/ 718553 h 1466429"/>
              <a:gd name="connsiteX86" fmla="*/ 1905486 w 2215687"/>
              <a:gd name="connsiteY86" fmla="*/ 760199 h 1466429"/>
              <a:gd name="connsiteX87" fmla="*/ 1927648 w 2215687"/>
              <a:gd name="connsiteY87" fmla="*/ 803018 h 1466429"/>
              <a:gd name="connsiteX88" fmla="*/ 1949799 w 2215687"/>
              <a:gd name="connsiteY88" fmla="*/ 847012 h 1466429"/>
              <a:gd name="connsiteX89" fmla="*/ 1971961 w 2215687"/>
              <a:gd name="connsiteY89" fmla="*/ 892178 h 1466429"/>
              <a:gd name="connsiteX90" fmla="*/ 1994123 w 2215687"/>
              <a:gd name="connsiteY90" fmla="*/ 938517 h 1466429"/>
              <a:gd name="connsiteX91" fmla="*/ 2016274 w 2215687"/>
              <a:gd name="connsiteY91" fmla="*/ 986030 h 1466429"/>
              <a:gd name="connsiteX92" fmla="*/ 2038436 w 2215687"/>
              <a:gd name="connsiteY92" fmla="*/ 1034715 h 1466429"/>
              <a:gd name="connsiteX93" fmla="*/ 2060586 w 2215687"/>
              <a:gd name="connsiteY93" fmla="*/ 1084569 h 1466429"/>
              <a:gd name="connsiteX94" fmla="*/ 2082749 w 2215687"/>
              <a:gd name="connsiteY94" fmla="*/ 1135610 h 1466429"/>
              <a:gd name="connsiteX95" fmla="*/ 2104899 w 2215687"/>
              <a:gd name="connsiteY95" fmla="*/ 1187810 h 1466429"/>
              <a:gd name="connsiteX96" fmla="*/ 2127062 w 2215687"/>
              <a:gd name="connsiteY96" fmla="*/ 1241191 h 1466429"/>
              <a:gd name="connsiteX97" fmla="*/ 2149212 w 2215687"/>
              <a:gd name="connsiteY97" fmla="*/ 1295743 h 1466429"/>
              <a:gd name="connsiteX98" fmla="*/ 2171375 w 2215687"/>
              <a:gd name="connsiteY98" fmla="*/ 1351464 h 1466429"/>
              <a:gd name="connsiteX99" fmla="*/ 2193525 w 2215687"/>
              <a:gd name="connsiteY99" fmla="*/ 1408368 h 1466429"/>
              <a:gd name="connsiteX100" fmla="*/ 2215687 w 2215687"/>
              <a:gd name="connsiteY100" fmla="*/ 1466430 h 146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2215687" h="1466429">
                <a:moveTo>
                  <a:pt x="0" y="1466430"/>
                </a:moveTo>
                <a:lnTo>
                  <a:pt x="22156" y="1408368"/>
                </a:lnTo>
                <a:lnTo>
                  <a:pt x="44313" y="1351464"/>
                </a:lnTo>
                <a:lnTo>
                  <a:pt x="66470" y="1295743"/>
                </a:lnTo>
                <a:lnTo>
                  <a:pt x="88627" y="1241191"/>
                </a:lnTo>
                <a:lnTo>
                  <a:pt x="110784" y="1187810"/>
                </a:lnTo>
                <a:lnTo>
                  <a:pt x="132941" y="1135610"/>
                </a:lnTo>
                <a:lnTo>
                  <a:pt x="155097" y="1084569"/>
                </a:lnTo>
                <a:lnTo>
                  <a:pt x="177255" y="1034715"/>
                </a:lnTo>
                <a:lnTo>
                  <a:pt x="199411" y="986030"/>
                </a:lnTo>
                <a:lnTo>
                  <a:pt x="221569" y="938517"/>
                </a:lnTo>
                <a:lnTo>
                  <a:pt x="243725" y="892178"/>
                </a:lnTo>
                <a:lnTo>
                  <a:pt x="265882" y="847012"/>
                </a:lnTo>
                <a:lnTo>
                  <a:pt x="288039" y="803018"/>
                </a:lnTo>
                <a:lnTo>
                  <a:pt x="310196" y="760199"/>
                </a:lnTo>
                <a:lnTo>
                  <a:pt x="332353" y="718553"/>
                </a:lnTo>
                <a:lnTo>
                  <a:pt x="354509" y="678079"/>
                </a:lnTo>
                <a:lnTo>
                  <a:pt x="376666" y="638778"/>
                </a:lnTo>
                <a:lnTo>
                  <a:pt x="398823" y="600651"/>
                </a:lnTo>
                <a:lnTo>
                  <a:pt x="420980" y="563696"/>
                </a:lnTo>
                <a:lnTo>
                  <a:pt x="443137" y="527916"/>
                </a:lnTo>
                <a:lnTo>
                  <a:pt x="465294" y="493308"/>
                </a:lnTo>
                <a:lnTo>
                  <a:pt x="487450" y="459873"/>
                </a:lnTo>
                <a:lnTo>
                  <a:pt x="509608" y="427611"/>
                </a:lnTo>
                <a:lnTo>
                  <a:pt x="531764" y="396523"/>
                </a:lnTo>
                <a:lnTo>
                  <a:pt x="553922" y="366608"/>
                </a:lnTo>
                <a:lnTo>
                  <a:pt x="576078" y="337866"/>
                </a:lnTo>
                <a:lnTo>
                  <a:pt x="598235" y="310298"/>
                </a:lnTo>
                <a:lnTo>
                  <a:pt x="620392" y="283902"/>
                </a:lnTo>
                <a:lnTo>
                  <a:pt x="642549" y="258679"/>
                </a:lnTo>
                <a:lnTo>
                  <a:pt x="664706" y="234629"/>
                </a:lnTo>
                <a:lnTo>
                  <a:pt x="686863" y="211753"/>
                </a:lnTo>
                <a:lnTo>
                  <a:pt x="709017" y="190049"/>
                </a:lnTo>
                <a:lnTo>
                  <a:pt x="731179" y="169519"/>
                </a:lnTo>
                <a:lnTo>
                  <a:pt x="753329" y="150163"/>
                </a:lnTo>
                <a:lnTo>
                  <a:pt x="775492" y="131979"/>
                </a:lnTo>
                <a:lnTo>
                  <a:pt x="797642" y="114968"/>
                </a:lnTo>
                <a:lnTo>
                  <a:pt x="819805" y="99131"/>
                </a:lnTo>
                <a:lnTo>
                  <a:pt x="841955" y="84466"/>
                </a:lnTo>
                <a:lnTo>
                  <a:pt x="864117" y="70976"/>
                </a:lnTo>
                <a:lnTo>
                  <a:pt x="886280" y="58658"/>
                </a:lnTo>
                <a:lnTo>
                  <a:pt x="908430" y="47512"/>
                </a:lnTo>
                <a:lnTo>
                  <a:pt x="930592" y="37540"/>
                </a:lnTo>
                <a:lnTo>
                  <a:pt x="952743" y="28742"/>
                </a:lnTo>
                <a:lnTo>
                  <a:pt x="974905" y="21116"/>
                </a:lnTo>
                <a:lnTo>
                  <a:pt x="997056" y="14664"/>
                </a:lnTo>
                <a:lnTo>
                  <a:pt x="1019218" y="9385"/>
                </a:lnTo>
                <a:lnTo>
                  <a:pt x="1041369" y="5279"/>
                </a:lnTo>
                <a:lnTo>
                  <a:pt x="1063531" y="2346"/>
                </a:lnTo>
                <a:lnTo>
                  <a:pt x="1085681" y="587"/>
                </a:lnTo>
                <a:lnTo>
                  <a:pt x="1107844" y="0"/>
                </a:lnTo>
                <a:lnTo>
                  <a:pt x="1130006" y="587"/>
                </a:lnTo>
                <a:lnTo>
                  <a:pt x="1152157" y="2346"/>
                </a:lnTo>
                <a:lnTo>
                  <a:pt x="1174319" y="5279"/>
                </a:lnTo>
                <a:lnTo>
                  <a:pt x="1196469" y="9385"/>
                </a:lnTo>
                <a:lnTo>
                  <a:pt x="1218631" y="14664"/>
                </a:lnTo>
                <a:lnTo>
                  <a:pt x="1240782" y="21116"/>
                </a:lnTo>
                <a:lnTo>
                  <a:pt x="1262944" y="28742"/>
                </a:lnTo>
                <a:lnTo>
                  <a:pt x="1285095" y="37540"/>
                </a:lnTo>
                <a:lnTo>
                  <a:pt x="1307257" y="47512"/>
                </a:lnTo>
                <a:lnTo>
                  <a:pt x="1329408" y="58658"/>
                </a:lnTo>
                <a:lnTo>
                  <a:pt x="1351570" y="70976"/>
                </a:lnTo>
                <a:lnTo>
                  <a:pt x="1373721" y="84466"/>
                </a:lnTo>
                <a:lnTo>
                  <a:pt x="1395883" y="99131"/>
                </a:lnTo>
                <a:lnTo>
                  <a:pt x="1418045" y="114968"/>
                </a:lnTo>
                <a:lnTo>
                  <a:pt x="1440196" y="131979"/>
                </a:lnTo>
                <a:lnTo>
                  <a:pt x="1462358" y="150163"/>
                </a:lnTo>
                <a:lnTo>
                  <a:pt x="1484508" y="169519"/>
                </a:lnTo>
                <a:lnTo>
                  <a:pt x="1506671" y="190049"/>
                </a:lnTo>
                <a:lnTo>
                  <a:pt x="1528821" y="211753"/>
                </a:lnTo>
                <a:lnTo>
                  <a:pt x="1550983" y="234629"/>
                </a:lnTo>
                <a:lnTo>
                  <a:pt x="1573134" y="258679"/>
                </a:lnTo>
                <a:lnTo>
                  <a:pt x="1595296" y="283902"/>
                </a:lnTo>
                <a:lnTo>
                  <a:pt x="1617447" y="310298"/>
                </a:lnTo>
                <a:lnTo>
                  <a:pt x="1639609" y="337866"/>
                </a:lnTo>
                <a:lnTo>
                  <a:pt x="1661760" y="366608"/>
                </a:lnTo>
                <a:lnTo>
                  <a:pt x="1683922" y="396523"/>
                </a:lnTo>
                <a:lnTo>
                  <a:pt x="1706084" y="427611"/>
                </a:lnTo>
                <a:lnTo>
                  <a:pt x="1728235" y="459873"/>
                </a:lnTo>
                <a:lnTo>
                  <a:pt x="1750397" y="493308"/>
                </a:lnTo>
                <a:lnTo>
                  <a:pt x="1772547" y="527916"/>
                </a:lnTo>
                <a:lnTo>
                  <a:pt x="1794710" y="563696"/>
                </a:lnTo>
                <a:lnTo>
                  <a:pt x="1816860" y="600651"/>
                </a:lnTo>
                <a:lnTo>
                  <a:pt x="1839023" y="638778"/>
                </a:lnTo>
                <a:lnTo>
                  <a:pt x="1861173" y="678079"/>
                </a:lnTo>
                <a:lnTo>
                  <a:pt x="1883335" y="718553"/>
                </a:lnTo>
                <a:lnTo>
                  <a:pt x="1905486" y="760199"/>
                </a:lnTo>
                <a:lnTo>
                  <a:pt x="1927648" y="803018"/>
                </a:lnTo>
                <a:lnTo>
                  <a:pt x="1949799" y="847012"/>
                </a:lnTo>
                <a:lnTo>
                  <a:pt x="1971961" y="892178"/>
                </a:lnTo>
                <a:lnTo>
                  <a:pt x="1994123" y="938517"/>
                </a:lnTo>
                <a:lnTo>
                  <a:pt x="2016274" y="986030"/>
                </a:lnTo>
                <a:lnTo>
                  <a:pt x="2038436" y="1034715"/>
                </a:lnTo>
                <a:lnTo>
                  <a:pt x="2060586" y="1084569"/>
                </a:lnTo>
                <a:lnTo>
                  <a:pt x="2082749" y="1135610"/>
                </a:lnTo>
                <a:lnTo>
                  <a:pt x="2104899" y="1187810"/>
                </a:lnTo>
                <a:lnTo>
                  <a:pt x="2127062" y="1241191"/>
                </a:lnTo>
                <a:lnTo>
                  <a:pt x="2149212" y="1295743"/>
                </a:lnTo>
                <a:lnTo>
                  <a:pt x="2171375" y="1351464"/>
                </a:lnTo>
                <a:lnTo>
                  <a:pt x="2193525" y="1408368"/>
                </a:lnTo>
                <a:lnTo>
                  <a:pt x="2215687" y="1466430"/>
                </a:lnTo>
              </a:path>
            </a:pathLst>
          </a:custGeom>
          <a:noFill/>
          <a:ln w="14002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4194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112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97DE0E3-9495-348E-406F-A59D2819393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714009" y="1074569"/>
                <a:ext cx="6877051" cy="448766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≔1−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DE" b="1" i="1" dirty="0"/>
              </a:p>
              <a:p>
                <a:pPr marL="0" indent="0">
                  <a:buNone/>
                </a:pPr>
                <a:endParaRPr lang="en-DE" b="1" i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97DE0E3-9495-348E-406F-A59D281939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714009" y="1074569"/>
                <a:ext cx="6877051" cy="44876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B694C1A0-3BF7-8102-79F2-035B16CF72D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DE" dirty="0"/>
                  <a:t>Probability Distributions: Logistic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B694C1A0-3BF7-8102-79F2-035B16CF72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9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Freeform 70">
            <a:extLst>
              <a:ext uri="{FF2B5EF4-FFF2-40B4-BE49-F238E27FC236}">
                <a16:creationId xmlns:a16="http://schemas.microsoft.com/office/drawing/2014/main" id="{A6645967-D2D3-AE35-DD84-099E3025019E}"/>
              </a:ext>
            </a:extLst>
          </p:cNvPr>
          <p:cNvSpPr/>
          <p:nvPr/>
        </p:nvSpPr>
        <p:spPr>
          <a:xfrm>
            <a:off x="1691680" y="2290142"/>
            <a:ext cx="4418856" cy="2945904"/>
          </a:xfrm>
          <a:custGeom>
            <a:avLst/>
            <a:gdLst>
              <a:gd name="connsiteX0" fmla="*/ 0 w 4418856"/>
              <a:gd name="connsiteY0" fmla="*/ 2945904 h 2945904"/>
              <a:gd name="connsiteX1" fmla="*/ 4418856 w 4418856"/>
              <a:gd name="connsiteY1" fmla="*/ 2945904 h 2945904"/>
              <a:gd name="connsiteX2" fmla="*/ 4418856 w 4418856"/>
              <a:gd name="connsiteY2" fmla="*/ 0 h 2945904"/>
              <a:gd name="connsiteX3" fmla="*/ 0 w 4418856"/>
              <a:gd name="connsiteY3" fmla="*/ 0 h 2945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8856" h="2945904">
                <a:moveTo>
                  <a:pt x="0" y="2945904"/>
                </a:moveTo>
                <a:lnTo>
                  <a:pt x="4418856" y="2945904"/>
                </a:lnTo>
                <a:lnTo>
                  <a:pt x="441885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838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7047153-987C-3648-27D3-18CEE468C976}"/>
              </a:ext>
            </a:extLst>
          </p:cNvPr>
          <p:cNvGrpSpPr/>
          <p:nvPr/>
        </p:nvGrpSpPr>
        <p:grpSpPr>
          <a:xfrm>
            <a:off x="939801" y="1324901"/>
            <a:ext cx="5715000" cy="3810000"/>
            <a:chOff x="939801" y="1116806"/>
            <a:chExt cx="5715000" cy="3810000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8C5BFB7-84B5-953C-9FBA-3853E482ACC2}"/>
                </a:ext>
              </a:extLst>
            </p:cNvPr>
            <p:cNvSpPr/>
            <p:nvPr/>
          </p:nvSpPr>
          <p:spPr>
            <a:xfrm>
              <a:off x="939801" y="1116806"/>
              <a:ext cx="5715000" cy="3810000"/>
            </a:xfrm>
            <a:custGeom>
              <a:avLst/>
              <a:gdLst>
                <a:gd name="connsiteX0" fmla="*/ 0 w 5715000"/>
                <a:gd name="connsiteY0" fmla="*/ 3810000 h 3810000"/>
                <a:gd name="connsiteX1" fmla="*/ 5715000 w 5715000"/>
                <a:gd name="connsiteY1" fmla="*/ 3810000 h 3810000"/>
                <a:gd name="connsiteX2" fmla="*/ 5715000 w 5715000"/>
                <a:gd name="connsiteY2" fmla="*/ 0 h 3810000"/>
                <a:gd name="connsiteX3" fmla="*/ 0 w 5715000"/>
                <a:gd name="connsiteY3" fmla="*/ 0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0" h="3810000">
                  <a:moveTo>
                    <a:pt x="0" y="3810000"/>
                  </a:moveTo>
                  <a:lnTo>
                    <a:pt x="5715000" y="3810000"/>
                  </a:lnTo>
                  <a:lnTo>
                    <a:pt x="5715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86469C9-E7BD-A9AC-C61C-309CCF5C0434}"/>
                </a:ext>
              </a:extLst>
            </p:cNvPr>
            <p:cNvSpPr/>
            <p:nvPr/>
          </p:nvSpPr>
          <p:spPr>
            <a:xfrm>
              <a:off x="1762768" y="1229306"/>
              <a:ext cx="4779542" cy="3163290"/>
            </a:xfrm>
            <a:custGeom>
              <a:avLst/>
              <a:gdLst>
                <a:gd name="connsiteX0" fmla="*/ 0 w 4779542"/>
                <a:gd name="connsiteY0" fmla="*/ 3163291 h 3163290"/>
                <a:gd name="connsiteX1" fmla="*/ 4779543 w 4779542"/>
                <a:gd name="connsiteY1" fmla="*/ 3163291 h 3163290"/>
                <a:gd name="connsiteX2" fmla="*/ 4779543 w 4779542"/>
                <a:gd name="connsiteY2" fmla="*/ 0 h 3163290"/>
                <a:gd name="connsiteX3" fmla="*/ 0 w 4779542"/>
                <a:gd name="connsiteY3" fmla="*/ 0 h 316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9542" h="3163290">
                  <a:moveTo>
                    <a:pt x="0" y="3163291"/>
                  </a:moveTo>
                  <a:lnTo>
                    <a:pt x="4779543" y="3163291"/>
                  </a:lnTo>
                  <a:lnTo>
                    <a:pt x="477954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154F72D-9554-EE37-8E72-24042E1BA949}"/>
                </a:ext>
              </a:extLst>
            </p:cNvPr>
            <p:cNvSpPr/>
            <p:nvPr/>
          </p:nvSpPr>
          <p:spPr>
            <a:xfrm>
              <a:off x="1898039" y="1229306"/>
              <a:ext cx="2381" cy="3163290"/>
            </a:xfrm>
            <a:custGeom>
              <a:avLst/>
              <a:gdLst>
                <a:gd name="connsiteX0" fmla="*/ 0 w 2381"/>
                <a:gd name="connsiteY0" fmla="*/ 3163291 h 3163290"/>
                <a:gd name="connsiteX1" fmla="*/ 0 w 2381"/>
                <a:gd name="connsiteY1" fmla="*/ 0 h 316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163290">
                  <a:moveTo>
                    <a:pt x="0" y="3163291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D45278C7-6272-E975-9F48-6C83A7B613C6}"/>
                </a:ext>
              </a:extLst>
            </p:cNvPr>
            <p:cNvSpPr/>
            <p:nvPr/>
          </p:nvSpPr>
          <p:spPr>
            <a:xfrm>
              <a:off x="3025287" y="1229306"/>
              <a:ext cx="2381" cy="3163290"/>
            </a:xfrm>
            <a:custGeom>
              <a:avLst/>
              <a:gdLst>
                <a:gd name="connsiteX0" fmla="*/ 0 w 2381"/>
                <a:gd name="connsiteY0" fmla="*/ 3163291 h 3163290"/>
                <a:gd name="connsiteX1" fmla="*/ 0 w 2381"/>
                <a:gd name="connsiteY1" fmla="*/ 0 h 316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163290">
                  <a:moveTo>
                    <a:pt x="0" y="3163291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17AC07F8-F121-7973-582E-0BB0EBAE8F76}"/>
                </a:ext>
              </a:extLst>
            </p:cNvPr>
            <p:cNvSpPr/>
            <p:nvPr/>
          </p:nvSpPr>
          <p:spPr>
            <a:xfrm>
              <a:off x="4152536" y="1229306"/>
              <a:ext cx="2381" cy="3163290"/>
            </a:xfrm>
            <a:custGeom>
              <a:avLst/>
              <a:gdLst>
                <a:gd name="connsiteX0" fmla="*/ 0 w 2381"/>
                <a:gd name="connsiteY0" fmla="*/ 3163291 h 3163290"/>
                <a:gd name="connsiteX1" fmla="*/ 0 w 2381"/>
                <a:gd name="connsiteY1" fmla="*/ 0 h 316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163290">
                  <a:moveTo>
                    <a:pt x="0" y="3163291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4139350-DF28-DA92-8AAD-35B6DDC323E5}"/>
                </a:ext>
              </a:extLst>
            </p:cNvPr>
            <p:cNvSpPr/>
            <p:nvPr/>
          </p:nvSpPr>
          <p:spPr>
            <a:xfrm>
              <a:off x="5279772" y="1229306"/>
              <a:ext cx="2381" cy="3163290"/>
            </a:xfrm>
            <a:custGeom>
              <a:avLst/>
              <a:gdLst>
                <a:gd name="connsiteX0" fmla="*/ 0 w 2381"/>
                <a:gd name="connsiteY0" fmla="*/ 3163291 h 3163290"/>
                <a:gd name="connsiteX1" fmla="*/ 0 w 2381"/>
                <a:gd name="connsiteY1" fmla="*/ 0 h 316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163290">
                  <a:moveTo>
                    <a:pt x="0" y="3163291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E381D6F4-22EB-F15C-C452-7923076C09B3}"/>
                </a:ext>
              </a:extLst>
            </p:cNvPr>
            <p:cNvSpPr/>
            <p:nvPr/>
          </p:nvSpPr>
          <p:spPr>
            <a:xfrm>
              <a:off x="6407031" y="1229306"/>
              <a:ext cx="2381" cy="3163290"/>
            </a:xfrm>
            <a:custGeom>
              <a:avLst/>
              <a:gdLst>
                <a:gd name="connsiteX0" fmla="*/ 0 w 2381"/>
                <a:gd name="connsiteY0" fmla="*/ 3163291 h 3163290"/>
                <a:gd name="connsiteX1" fmla="*/ 0 w 2381"/>
                <a:gd name="connsiteY1" fmla="*/ 0 h 316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163290">
                  <a:moveTo>
                    <a:pt x="0" y="3163291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A7BA6CA-19ED-6535-48AF-5B16B0882247}"/>
                </a:ext>
              </a:extLst>
            </p:cNvPr>
            <p:cNvSpPr/>
            <p:nvPr/>
          </p:nvSpPr>
          <p:spPr>
            <a:xfrm>
              <a:off x="1762768" y="4392596"/>
              <a:ext cx="4779542" cy="2381"/>
            </a:xfrm>
            <a:custGeom>
              <a:avLst/>
              <a:gdLst>
                <a:gd name="connsiteX0" fmla="*/ 0 w 4779542"/>
                <a:gd name="connsiteY0" fmla="*/ 0 h 2381"/>
                <a:gd name="connsiteX1" fmla="*/ 4779543 w 477954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79542" h="2381">
                  <a:moveTo>
                    <a:pt x="0" y="0"/>
                  </a:moveTo>
                  <a:lnTo>
                    <a:pt x="4779543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C530B78-E010-9B9B-CA3F-CE67A49F6697}"/>
                </a:ext>
              </a:extLst>
            </p:cNvPr>
            <p:cNvSpPr/>
            <p:nvPr/>
          </p:nvSpPr>
          <p:spPr>
            <a:xfrm>
              <a:off x="1898039" y="4347590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98FDDB-49E3-D209-F6AE-347C14EEB4D2}"/>
                </a:ext>
              </a:extLst>
            </p:cNvPr>
            <p:cNvSpPr/>
            <p:nvPr/>
          </p:nvSpPr>
          <p:spPr>
            <a:xfrm>
              <a:off x="3025287" y="4347590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B8F04C2-5746-C000-31C9-E3DE230DC266}"/>
                </a:ext>
              </a:extLst>
            </p:cNvPr>
            <p:cNvSpPr/>
            <p:nvPr/>
          </p:nvSpPr>
          <p:spPr>
            <a:xfrm>
              <a:off x="4152536" y="4347590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04BD9FF4-8861-487B-6890-E9B877DE70B8}"/>
                </a:ext>
              </a:extLst>
            </p:cNvPr>
            <p:cNvSpPr/>
            <p:nvPr/>
          </p:nvSpPr>
          <p:spPr>
            <a:xfrm>
              <a:off x="5279772" y="4347590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3542A63-CBBB-C732-2856-C5682FF3A3DC}"/>
                </a:ext>
              </a:extLst>
            </p:cNvPr>
            <p:cNvSpPr/>
            <p:nvPr/>
          </p:nvSpPr>
          <p:spPr>
            <a:xfrm>
              <a:off x="6407031" y="4347590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30CFB7F-C07E-D584-7BF2-A8F53551864A}"/>
                </a:ext>
              </a:extLst>
            </p:cNvPr>
            <p:cNvSpPr/>
            <p:nvPr/>
          </p:nvSpPr>
          <p:spPr>
            <a:xfrm>
              <a:off x="1768442" y="4548211"/>
              <a:ext cx="123663" cy="16406"/>
            </a:xfrm>
            <a:custGeom>
              <a:avLst/>
              <a:gdLst>
                <a:gd name="connsiteX0" fmla="*/ 0 w 123663"/>
                <a:gd name="connsiteY0" fmla="*/ 0 h 16406"/>
                <a:gd name="connsiteX1" fmla="*/ 123663 w 123663"/>
                <a:gd name="connsiteY1" fmla="*/ 0 h 16406"/>
                <a:gd name="connsiteX2" fmla="*/ 123663 w 123663"/>
                <a:gd name="connsiteY2" fmla="*/ 16407 h 16406"/>
                <a:gd name="connsiteX3" fmla="*/ 0 w 123663"/>
                <a:gd name="connsiteY3" fmla="*/ 16407 h 16406"/>
                <a:gd name="connsiteX4" fmla="*/ 0 w 123663"/>
                <a:gd name="connsiteY4" fmla="*/ 0 h 1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63" h="16406">
                  <a:moveTo>
                    <a:pt x="0" y="0"/>
                  </a:moveTo>
                  <a:lnTo>
                    <a:pt x="123663" y="0"/>
                  </a:lnTo>
                  <a:lnTo>
                    <a:pt x="123663" y="16407"/>
                  </a:lnTo>
                  <a:lnTo>
                    <a:pt x="0" y="16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9B93FC22-850D-BD91-09F9-305974390A61}"/>
                </a:ext>
              </a:extLst>
            </p:cNvPr>
            <p:cNvSpPr/>
            <p:nvPr/>
          </p:nvSpPr>
          <p:spPr>
            <a:xfrm>
              <a:off x="1922685" y="4474320"/>
              <a:ext cx="104951" cy="144017"/>
            </a:xfrm>
            <a:custGeom>
              <a:avLst/>
              <a:gdLst>
                <a:gd name="connsiteX0" fmla="*/ 65015 w 104951"/>
                <a:gd name="connsiteY0" fmla="*/ 16978 h 144017"/>
                <a:gd name="connsiteX1" fmla="*/ 15819 w 104951"/>
                <a:gd name="connsiteY1" fmla="*/ 93869 h 144017"/>
                <a:gd name="connsiteX2" fmla="*/ 65015 w 104951"/>
                <a:gd name="connsiteY2" fmla="*/ 93869 h 144017"/>
                <a:gd name="connsiteX3" fmla="*/ 65015 w 104951"/>
                <a:gd name="connsiteY3" fmla="*/ 16978 h 144017"/>
                <a:gd name="connsiteX4" fmla="*/ 59903 w 104951"/>
                <a:gd name="connsiteY4" fmla="*/ 0 h 144017"/>
                <a:gd name="connsiteX5" fmla="*/ 84403 w 104951"/>
                <a:gd name="connsiteY5" fmla="*/ 0 h 144017"/>
                <a:gd name="connsiteX6" fmla="*/ 84403 w 104951"/>
                <a:gd name="connsiteY6" fmla="*/ 93869 h 144017"/>
                <a:gd name="connsiteX7" fmla="*/ 104951 w 104951"/>
                <a:gd name="connsiteY7" fmla="*/ 93869 h 144017"/>
                <a:gd name="connsiteX8" fmla="*/ 104951 w 104951"/>
                <a:gd name="connsiteY8" fmla="*/ 110061 h 144017"/>
                <a:gd name="connsiteX9" fmla="*/ 84403 w 104951"/>
                <a:gd name="connsiteY9" fmla="*/ 110061 h 144017"/>
                <a:gd name="connsiteX10" fmla="*/ 84403 w 104951"/>
                <a:gd name="connsiteY10" fmla="*/ 144018 h 144017"/>
                <a:gd name="connsiteX11" fmla="*/ 65015 w 104951"/>
                <a:gd name="connsiteY11" fmla="*/ 144018 h 144017"/>
                <a:gd name="connsiteX12" fmla="*/ 65015 w 104951"/>
                <a:gd name="connsiteY12" fmla="*/ 110061 h 144017"/>
                <a:gd name="connsiteX13" fmla="*/ 0 w 104951"/>
                <a:gd name="connsiteY13" fmla="*/ 110061 h 144017"/>
                <a:gd name="connsiteX14" fmla="*/ 0 w 104951"/>
                <a:gd name="connsiteY14" fmla="*/ 91250 h 144017"/>
                <a:gd name="connsiteX15" fmla="*/ 59903 w 104951"/>
                <a:gd name="connsiteY15" fmla="*/ 0 h 14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951" h="144017">
                  <a:moveTo>
                    <a:pt x="65015" y="16978"/>
                  </a:moveTo>
                  <a:lnTo>
                    <a:pt x="15819" y="93869"/>
                  </a:lnTo>
                  <a:lnTo>
                    <a:pt x="65015" y="93869"/>
                  </a:lnTo>
                  <a:lnTo>
                    <a:pt x="65015" y="16978"/>
                  </a:lnTo>
                  <a:moveTo>
                    <a:pt x="59903" y="0"/>
                  </a:moveTo>
                  <a:lnTo>
                    <a:pt x="84403" y="0"/>
                  </a:lnTo>
                  <a:lnTo>
                    <a:pt x="84403" y="93869"/>
                  </a:lnTo>
                  <a:lnTo>
                    <a:pt x="104951" y="93869"/>
                  </a:lnTo>
                  <a:lnTo>
                    <a:pt x="104951" y="110061"/>
                  </a:lnTo>
                  <a:lnTo>
                    <a:pt x="84403" y="110061"/>
                  </a:lnTo>
                  <a:lnTo>
                    <a:pt x="84403" y="144018"/>
                  </a:lnTo>
                  <a:lnTo>
                    <a:pt x="65015" y="144018"/>
                  </a:lnTo>
                  <a:lnTo>
                    <a:pt x="65015" y="110061"/>
                  </a:lnTo>
                  <a:lnTo>
                    <a:pt x="0" y="110061"/>
                  </a:lnTo>
                  <a:lnTo>
                    <a:pt x="0" y="91250"/>
                  </a:lnTo>
                  <a:lnTo>
                    <a:pt x="59903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CC4F1790-6285-0611-B7CB-761DE3C6222D}"/>
                </a:ext>
              </a:extLst>
            </p:cNvPr>
            <p:cNvSpPr/>
            <p:nvPr/>
          </p:nvSpPr>
          <p:spPr>
            <a:xfrm>
              <a:off x="2900031" y="4548211"/>
              <a:ext cx="123663" cy="16406"/>
            </a:xfrm>
            <a:custGeom>
              <a:avLst/>
              <a:gdLst>
                <a:gd name="connsiteX0" fmla="*/ 0 w 123663"/>
                <a:gd name="connsiteY0" fmla="*/ 0 h 16406"/>
                <a:gd name="connsiteX1" fmla="*/ 123663 w 123663"/>
                <a:gd name="connsiteY1" fmla="*/ 0 h 16406"/>
                <a:gd name="connsiteX2" fmla="*/ 123663 w 123663"/>
                <a:gd name="connsiteY2" fmla="*/ 16407 h 16406"/>
                <a:gd name="connsiteX3" fmla="*/ 0 w 123663"/>
                <a:gd name="connsiteY3" fmla="*/ 16407 h 16406"/>
                <a:gd name="connsiteX4" fmla="*/ 0 w 123663"/>
                <a:gd name="connsiteY4" fmla="*/ 0 h 1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63" h="16406">
                  <a:moveTo>
                    <a:pt x="0" y="0"/>
                  </a:moveTo>
                  <a:lnTo>
                    <a:pt x="123663" y="0"/>
                  </a:lnTo>
                  <a:lnTo>
                    <a:pt x="123663" y="16407"/>
                  </a:lnTo>
                  <a:lnTo>
                    <a:pt x="0" y="16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685A391-03C5-8D95-B80E-5A43C3B062C2}"/>
                </a:ext>
              </a:extLst>
            </p:cNvPr>
            <p:cNvSpPr/>
            <p:nvPr/>
          </p:nvSpPr>
          <p:spPr>
            <a:xfrm>
              <a:off x="3059096" y="4471725"/>
              <a:ext cx="91447" cy="146613"/>
            </a:xfrm>
            <a:custGeom>
              <a:avLst/>
              <a:gdLst>
                <a:gd name="connsiteX0" fmla="*/ 23441 w 91447"/>
                <a:gd name="connsiteY0" fmla="*/ 130207 h 146613"/>
                <a:gd name="connsiteX1" fmla="*/ 91447 w 91447"/>
                <a:gd name="connsiteY1" fmla="*/ 130207 h 146613"/>
                <a:gd name="connsiteX2" fmla="*/ 91447 w 91447"/>
                <a:gd name="connsiteY2" fmla="*/ 146613 h 146613"/>
                <a:gd name="connsiteX3" fmla="*/ 0 w 91447"/>
                <a:gd name="connsiteY3" fmla="*/ 146613 h 146613"/>
                <a:gd name="connsiteX4" fmla="*/ 0 w 91447"/>
                <a:gd name="connsiteY4" fmla="*/ 130207 h 146613"/>
                <a:gd name="connsiteX5" fmla="*/ 30192 w 91447"/>
                <a:gd name="connsiteY5" fmla="*/ 99441 h 146613"/>
                <a:gd name="connsiteX6" fmla="*/ 54309 w 91447"/>
                <a:gd name="connsiteY6" fmla="*/ 74462 h 146613"/>
                <a:gd name="connsiteX7" fmla="*/ 67330 w 91447"/>
                <a:gd name="connsiteY7" fmla="*/ 56721 h 146613"/>
                <a:gd name="connsiteX8" fmla="*/ 71092 w 91447"/>
                <a:gd name="connsiteY8" fmla="*/ 42339 h 146613"/>
                <a:gd name="connsiteX9" fmla="*/ 62989 w 91447"/>
                <a:gd name="connsiteY9" fmla="*/ 23622 h 146613"/>
                <a:gd name="connsiteX10" fmla="*/ 42058 w 91447"/>
                <a:gd name="connsiteY10" fmla="*/ 16383 h 146613"/>
                <a:gd name="connsiteX11" fmla="*/ 22670 w 91447"/>
                <a:gd name="connsiteY11" fmla="*/ 19574 h 146613"/>
                <a:gd name="connsiteX12" fmla="*/ 964 w 91447"/>
                <a:gd name="connsiteY12" fmla="*/ 29218 h 146613"/>
                <a:gd name="connsiteX13" fmla="*/ 964 w 91447"/>
                <a:gd name="connsiteY13" fmla="*/ 9549 h 146613"/>
                <a:gd name="connsiteX14" fmla="*/ 22958 w 91447"/>
                <a:gd name="connsiteY14" fmla="*/ 2405 h 146613"/>
                <a:gd name="connsiteX15" fmla="*/ 41672 w 91447"/>
                <a:gd name="connsiteY15" fmla="*/ 0 h 146613"/>
                <a:gd name="connsiteX16" fmla="*/ 77362 w 91447"/>
                <a:gd name="connsiteY16" fmla="*/ 11192 h 146613"/>
                <a:gd name="connsiteX17" fmla="*/ 90676 w 91447"/>
                <a:gd name="connsiteY17" fmla="*/ 41077 h 146613"/>
                <a:gd name="connsiteX18" fmla="*/ 87299 w 91447"/>
                <a:gd name="connsiteY18" fmla="*/ 57960 h 146613"/>
                <a:gd name="connsiteX19" fmla="*/ 75240 w 91447"/>
                <a:gd name="connsiteY19" fmla="*/ 76676 h 146613"/>
                <a:gd name="connsiteX20" fmla="*/ 59903 w 91447"/>
                <a:gd name="connsiteY20" fmla="*/ 92893 h 146613"/>
                <a:gd name="connsiteX21" fmla="*/ 23441 w 91447"/>
                <a:gd name="connsiteY21" fmla="*/ 130207 h 14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447" h="146613">
                  <a:moveTo>
                    <a:pt x="23441" y="130207"/>
                  </a:moveTo>
                  <a:lnTo>
                    <a:pt x="91447" y="130207"/>
                  </a:lnTo>
                  <a:lnTo>
                    <a:pt x="91447" y="146613"/>
                  </a:lnTo>
                  <a:lnTo>
                    <a:pt x="0" y="146613"/>
                  </a:lnTo>
                  <a:lnTo>
                    <a:pt x="0" y="130207"/>
                  </a:lnTo>
                  <a:cubicBezTo>
                    <a:pt x="7396" y="122563"/>
                    <a:pt x="17459" y="112300"/>
                    <a:pt x="30192" y="99441"/>
                  </a:cubicBezTo>
                  <a:cubicBezTo>
                    <a:pt x="42991" y="86511"/>
                    <a:pt x="51030" y="78200"/>
                    <a:pt x="54309" y="74462"/>
                  </a:cubicBezTo>
                  <a:cubicBezTo>
                    <a:pt x="60546" y="67437"/>
                    <a:pt x="64887" y="61531"/>
                    <a:pt x="67330" y="56721"/>
                  </a:cubicBezTo>
                  <a:cubicBezTo>
                    <a:pt x="69837" y="51840"/>
                    <a:pt x="71092" y="47030"/>
                    <a:pt x="71092" y="42339"/>
                  </a:cubicBezTo>
                  <a:cubicBezTo>
                    <a:pt x="71092" y="34695"/>
                    <a:pt x="68392" y="28456"/>
                    <a:pt x="62989" y="23622"/>
                  </a:cubicBezTo>
                  <a:cubicBezTo>
                    <a:pt x="57652" y="18788"/>
                    <a:pt x="50675" y="16383"/>
                    <a:pt x="42058" y="16383"/>
                  </a:cubicBezTo>
                  <a:cubicBezTo>
                    <a:pt x="35950" y="16383"/>
                    <a:pt x="29487" y="17454"/>
                    <a:pt x="22670" y="19574"/>
                  </a:cubicBezTo>
                  <a:cubicBezTo>
                    <a:pt x="15916" y="21693"/>
                    <a:pt x="8682" y="24908"/>
                    <a:pt x="964" y="29218"/>
                  </a:cubicBezTo>
                  <a:lnTo>
                    <a:pt x="964" y="9549"/>
                  </a:lnTo>
                  <a:cubicBezTo>
                    <a:pt x="8811" y="6382"/>
                    <a:pt x="16140" y="4000"/>
                    <a:pt x="22958" y="2405"/>
                  </a:cubicBezTo>
                  <a:cubicBezTo>
                    <a:pt x="29775" y="810"/>
                    <a:pt x="36012" y="0"/>
                    <a:pt x="41672" y="0"/>
                  </a:cubicBezTo>
                  <a:cubicBezTo>
                    <a:pt x="56590" y="0"/>
                    <a:pt x="68487" y="3738"/>
                    <a:pt x="77362" y="11192"/>
                  </a:cubicBezTo>
                  <a:cubicBezTo>
                    <a:pt x="86237" y="18645"/>
                    <a:pt x="90676" y="28599"/>
                    <a:pt x="90676" y="41077"/>
                  </a:cubicBezTo>
                  <a:cubicBezTo>
                    <a:pt x="90676" y="47006"/>
                    <a:pt x="89549" y="52626"/>
                    <a:pt x="87299" y="57960"/>
                  </a:cubicBezTo>
                  <a:cubicBezTo>
                    <a:pt x="85111" y="63222"/>
                    <a:pt x="81091" y="69461"/>
                    <a:pt x="75240" y="76676"/>
                  </a:cubicBezTo>
                  <a:cubicBezTo>
                    <a:pt x="73633" y="78557"/>
                    <a:pt x="68521" y="83963"/>
                    <a:pt x="59903" y="92893"/>
                  </a:cubicBezTo>
                  <a:cubicBezTo>
                    <a:pt x="51285" y="101775"/>
                    <a:pt x="39131" y="114205"/>
                    <a:pt x="23441" y="130207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AE2F86E-F626-14D1-9B1F-B4E1405BB05C}"/>
                </a:ext>
              </a:extLst>
            </p:cNvPr>
            <p:cNvSpPr/>
            <p:nvPr/>
          </p:nvSpPr>
          <p:spPr>
            <a:xfrm>
              <a:off x="4102767" y="4471725"/>
              <a:ext cx="99536" cy="149399"/>
            </a:xfrm>
            <a:custGeom>
              <a:avLst/>
              <a:gdLst>
                <a:gd name="connsiteX0" fmla="*/ 49768 w 99536"/>
                <a:gd name="connsiteY0" fmla="*/ 15430 h 149399"/>
                <a:gd name="connsiteX1" fmla="*/ 27099 w 99536"/>
                <a:gd name="connsiteY1" fmla="*/ 30289 h 149399"/>
                <a:gd name="connsiteX2" fmla="*/ 19574 w 99536"/>
                <a:gd name="connsiteY2" fmla="*/ 74747 h 149399"/>
                <a:gd name="connsiteX3" fmla="*/ 27099 w 99536"/>
                <a:gd name="connsiteY3" fmla="*/ 119229 h 149399"/>
                <a:gd name="connsiteX4" fmla="*/ 49768 w 99536"/>
                <a:gd name="connsiteY4" fmla="*/ 133969 h 149399"/>
                <a:gd name="connsiteX5" fmla="*/ 72437 w 99536"/>
                <a:gd name="connsiteY5" fmla="*/ 119229 h 149399"/>
                <a:gd name="connsiteX6" fmla="*/ 80058 w 99536"/>
                <a:gd name="connsiteY6" fmla="*/ 74747 h 149399"/>
                <a:gd name="connsiteX7" fmla="*/ 72437 w 99536"/>
                <a:gd name="connsiteY7" fmla="*/ 30289 h 149399"/>
                <a:gd name="connsiteX8" fmla="*/ 49768 w 99536"/>
                <a:gd name="connsiteY8" fmla="*/ 15430 h 149399"/>
                <a:gd name="connsiteX9" fmla="*/ 49768 w 99536"/>
                <a:gd name="connsiteY9" fmla="*/ 0 h 149399"/>
                <a:gd name="connsiteX10" fmla="*/ 86701 w 99536"/>
                <a:gd name="connsiteY10" fmla="*/ 19193 h 149399"/>
                <a:gd name="connsiteX11" fmla="*/ 99536 w 99536"/>
                <a:gd name="connsiteY11" fmla="*/ 74747 h 149399"/>
                <a:gd name="connsiteX12" fmla="*/ 86701 w 99536"/>
                <a:gd name="connsiteY12" fmla="*/ 130302 h 149399"/>
                <a:gd name="connsiteX13" fmla="*/ 49768 w 99536"/>
                <a:gd name="connsiteY13" fmla="*/ 149400 h 149399"/>
                <a:gd name="connsiteX14" fmla="*/ 12716 w 99536"/>
                <a:gd name="connsiteY14" fmla="*/ 130302 h 149399"/>
                <a:gd name="connsiteX15" fmla="*/ 0 w 99536"/>
                <a:gd name="connsiteY15" fmla="*/ 74747 h 149399"/>
                <a:gd name="connsiteX16" fmla="*/ 12716 w 99536"/>
                <a:gd name="connsiteY16" fmla="*/ 19193 h 149399"/>
                <a:gd name="connsiteX17" fmla="*/ 49768 w 99536"/>
                <a:gd name="connsiteY17" fmla="*/ 0 h 14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36" h="149399">
                  <a:moveTo>
                    <a:pt x="49768" y="15430"/>
                  </a:moveTo>
                  <a:cubicBezTo>
                    <a:pt x="39743" y="15430"/>
                    <a:pt x="32171" y="20383"/>
                    <a:pt x="27099" y="30289"/>
                  </a:cubicBezTo>
                  <a:cubicBezTo>
                    <a:pt x="22074" y="40124"/>
                    <a:pt x="19574" y="54935"/>
                    <a:pt x="19574" y="74747"/>
                  </a:cubicBezTo>
                  <a:cubicBezTo>
                    <a:pt x="19574" y="94488"/>
                    <a:pt x="22074" y="109323"/>
                    <a:pt x="27099" y="119229"/>
                  </a:cubicBezTo>
                  <a:cubicBezTo>
                    <a:pt x="32171" y="129064"/>
                    <a:pt x="39743" y="133969"/>
                    <a:pt x="49768" y="133969"/>
                  </a:cubicBezTo>
                  <a:cubicBezTo>
                    <a:pt x="59865" y="133969"/>
                    <a:pt x="67413" y="129064"/>
                    <a:pt x="72437" y="119229"/>
                  </a:cubicBezTo>
                  <a:cubicBezTo>
                    <a:pt x="77510" y="109323"/>
                    <a:pt x="80058" y="94488"/>
                    <a:pt x="80058" y="74747"/>
                  </a:cubicBezTo>
                  <a:cubicBezTo>
                    <a:pt x="80058" y="54935"/>
                    <a:pt x="77510" y="40124"/>
                    <a:pt x="72437" y="30289"/>
                  </a:cubicBezTo>
                  <a:cubicBezTo>
                    <a:pt x="67413" y="20383"/>
                    <a:pt x="59865" y="15430"/>
                    <a:pt x="49768" y="15430"/>
                  </a:cubicBezTo>
                  <a:moveTo>
                    <a:pt x="49768" y="0"/>
                  </a:moveTo>
                  <a:cubicBezTo>
                    <a:pt x="65913" y="0"/>
                    <a:pt x="78224" y="6405"/>
                    <a:pt x="86701" y="19193"/>
                  </a:cubicBezTo>
                  <a:cubicBezTo>
                    <a:pt x="95250" y="31933"/>
                    <a:pt x="99536" y="50435"/>
                    <a:pt x="99536" y="74747"/>
                  </a:cubicBezTo>
                  <a:cubicBezTo>
                    <a:pt x="99536" y="98988"/>
                    <a:pt x="95250" y="117515"/>
                    <a:pt x="86701" y="130302"/>
                  </a:cubicBezTo>
                  <a:cubicBezTo>
                    <a:pt x="78224" y="143042"/>
                    <a:pt x="65913" y="149400"/>
                    <a:pt x="49768" y="149400"/>
                  </a:cubicBezTo>
                  <a:cubicBezTo>
                    <a:pt x="33623" y="149400"/>
                    <a:pt x="21264" y="143042"/>
                    <a:pt x="12716" y="130302"/>
                  </a:cubicBezTo>
                  <a:cubicBezTo>
                    <a:pt x="4239" y="117515"/>
                    <a:pt x="0" y="98988"/>
                    <a:pt x="0" y="74747"/>
                  </a:cubicBezTo>
                  <a:cubicBezTo>
                    <a:pt x="0" y="50435"/>
                    <a:pt x="4239" y="31933"/>
                    <a:pt x="12716" y="19193"/>
                  </a:cubicBezTo>
                  <a:cubicBezTo>
                    <a:pt x="21264" y="6405"/>
                    <a:pt x="33623" y="0"/>
                    <a:pt x="49768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93A783A-2FA5-095E-BF47-01848F59ED63}"/>
                </a:ext>
              </a:extLst>
            </p:cNvPr>
            <p:cNvSpPr/>
            <p:nvPr/>
          </p:nvSpPr>
          <p:spPr>
            <a:xfrm>
              <a:off x="5234051" y="4471725"/>
              <a:ext cx="91463" cy="146613"/>
            </a:xfrm>
            <a:custGeom>
              <a:avLst/>
              <a:gdLst>
                <a:gd name="connsiteX0" fmla="*/ 23455 w 91463"/>
                <a:gd name="connsiteY0" fmla="*/ 130207 h 146613"/>
                <a:gd name="connsiteX1" fmla="*/ 91464 w 91463"/>
                <a:gd name="connsiteY1" fmla="*/ 130207 h 146613"/>
                <a:gd name="connsiteX2" fmla="*/ 91464 w 91463"/>
                <a:gd name="connsiteY2" fmla="*/ 146613 h 146613"/>
                <a:gd name="connsiteX3" fmla="*/ 0 w 91463"/>
                <a:gd name="connsiteY3" fmla="*/ 146613 h 146613"/>
                <a:gd name="connsiteX4" fmla="*/ 0 w 91463"/>
                <a:gd name="connsiteY4" fmla="*/ 130207 h 146613"/>
                <a:gd name="connsiteX5" fmla="*/ 30194 w 91463"/>
                <a:gd name="connsiteY5" fmla="*/ 99441 h 146613"/>
                <a:gd name="connsiteX6" fmla="*/ 54316 w 91463"/>
                <a:gd name="connsiteY6" fmla="*/ 74462 h 146613"/>
                <a:gd name="connsiteX7" fmla="*/ 67342 w 91463"/>
                <a:gd name="connsiteY7" fmla="*/ 56721 h 146613"/>
                <a:gd name="connsiteX8" fmla="*/ 71104 w 91463"/>
                <a:gd name="connsiteY8" fmla="*/ 42339 h 146613"/>
                <a:gd name="connsiteX9" fmla="*/ 63008 w 91463"/>
                <a:gd name="connsiteY9" fmla="*/ 23622 h 146613"/>
                <a:gd name="connsiteX10" fmla="*/ 42077 w 91463"/>
                <a:gd name="connsiteY10" fmla="*/ 16383 h 146613"/>
                <a:gd name="connsiteX11" fmla="*/ 22670 w 91463"/>
                <a:gd name="connsiteY11" fmla="*/ 19574 h 146613"/>
                <a:gd name="connsiteX12" fmla="*/ 976 w 91463"/>
                <a:gd name="connsiteY12" fmla="*/ 29218 h 146613"/>
                <a:gd name="connsiteX13" fmla="*/ 976 w 91463"/>
                <a:gd name="connsiteY13" fmla="*/ 9549 h 146613"/>
                <a:gd name="connsiteX14" fmla="*/ 22955 w 91463"/>
                <a:gd name="connsiteY14" fmla="*/ 2405 h 146613"/>
                <a:gd name="connsiteX15" fmla="*/ 41672 w 91463"/>
                <a:gd name="connsiteY15" fmla="*/ 0 h 146613"/>
                <a:gd name="connsiteX16" fmla="*/ 77367 w 91463"/>
                <a:gd name="connsiteY16" fmla="*/ 11192 h 146613"/>
                <a:gd name="connsiteX17" fmla="*/ 90678 w 91463"/>
                <a:gd name="connsiteY17" fmla="*/ 41077 h 146613"/>
                <a:gd name="connsiteX18" fmla="*/ 87297 w 91463"/>
                <a:gd name="connsiteY18" fmla="*/ 57960 h 146613"/>
                <a:gd name="connsiteX19" fmla="*/ 75247 w 91463"/>
                <a:gd name="connsiteY19" fmla="*/ 76676 h 146613"/>
                <a:gd name="connsiteX20" fmla="*/ 59912 w 91463"/>
                <a:gd name="connsiteY20" fmla="*/ 92893 h 146613"/>
                <a:gd name="connsiteX21" fmla="*/ 23455 w 91463"/>
                <a:gd name="connsiteY21" fmla="*/ 130207 h 14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463" h="146613">
                  <a:moveTo>
                    <a:pt x="23455" y="130207"/>
                  </a:moveTo>
                  <a:lnTo>
                    <a:pt x="91464" y="130207"/>
                  </a:lnTo>
                  <a:lnTo>
                    <a:pt x="91464" y="146613"/>
                  </a:lnTo>
                  <a:lnTo>
                    <a:pt x="0" y="146613"/>
                  </a:lnTo>
                  <a:lnTo>
                    <a:pt x="0" y="130207"/>
                  </a:lnTo>
                  <a:cubicBezTo>
                    <a:pt x="7406" y="122563"/>
                    <a:pt x="17454" y="112300"/>
                    <a:pt x="30194" y="99441"/>
                  </a:cubicBezTo>
                  <a:cubicBezTo>
                    <a:pt x="42982" y="86511"/>
                    <a:pt x="51030" y="78200"/>
                    <a:pt x="54316" y="74462"/>
                  </a:cubicBezTo>
                  <a:cubicBezTo>
                    <a:pt x="60555" y="67437"/>
                    <a:pt x="64889" y="61531"/>
                    <a:pt x="67342" y="56721"/>
                  </a:cubicBezTo>
                  <a:cubicBezTo>
                    <a:pt x="69842" y="51840"/>
                    <a:pt x="71104" y="47030"/>
                    <a:pt x="71104" y="42339"/>
                  </a:cubicBezTo>
                  <a:cubicBezTo>
                    <a:pt x="71104" y="34695"/>
                    <a:pt x="68413" y="28456"/>
                    <a:pt x="63008" y="23622"/>
                  </a:cubicBezTo>
                  <a:cubicBezTo>
                    <a:pt x="57650" y="18788"/>
                    <a:pt x="50673" y="16383"/>
                    <a:pt x="42077" y="16383"/>
                  </a:cubicBezTo>
                  <a:cubicBezTo>
                    <a:pt x="35957" y="16383"/>
                    <a:pt x="29504" y="17454"/>
                    <a:pt x="22670" y="19574"/>
                  </a:cubicBezTo>
                  <a:cubicBezTo>
                    <a:pt x="15931" y="21693"/>
                    <a:pt x="8692" y="24908"/>
                    <a:pt x="976" y="29218"/>
                  </a:cubicBezTo>
                  <a:lnTo>
                    <a:pt x="976" y="9549"/>
                  </a:lnTo>
                  <a:cubicBezTo>
                    <a:pt x="8811" y="6382"/>
                    <a:pt x="16145" y="4000"/>
                    <a:pt x="22955" y="2405"/>
                  </a:cubicBezTo>
                  <a:cubicBezTo>
                    <a:pt x="29789" y="810"/>
                    <a:pt x="36028" y="0"/>
                    <a:pt x="41672" y="0"/>
                  </a:cubicBezTo>
                  <a:cubicBezTo>
                    <a:pt x="56602" y="0"/>
                    <a:pt x="68485" y="3738"/>
                    <a:pt x="77367" y="11192"/>
                  </a:cubicBezTo>
                  <a:cubicBezTo>
                    <a:pt x="86249" y="18645"/>
                    <a:pt x="90678" y="28599"/>
                    <a:pt x="90678" y="41077"/>
                  </a:cubicBezTo>
                  <a:cubicBezTo>
                    <a:pt x="90678" y="47006"/>
                    <a:pt x="89559" y="52626"/>
                    <a:pt x="87297" y="57960"/>
                  </a:cubicBezTo>
                  <a:cubicBezTo>
                    <a:pt x="85130" y="63222"/>
                    <a:pt x="81106" y="69461"/>
                    <a:pt x="75247" y="76676"/>
                  </a:cubicBezTo>
                  <a:cubicBezTo>
                    <a:pt x="73652" y="78557"/>
                    <a:pt x="68532" y="83963"/>
                    <a:pt x="59912" y="92893"/>
                  </a:cubicBezTo>
                  <a:cubicBezTo>
                    <a:pt x="51292" y="101775"/>
                    <a:pt x="39148" y="114205"/>
                    <a:pt x="23455" y="130207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814B1C2-66AC-2770-52A2-B2080C70DE26}"/>
                </a:ext>
              </a:extLst>
            </p:cNvPr>
            <p:cNvSpPr/>
            <p:nvPr/>
          </p:nvSpPr>
          <p:spPr>
            <a:xfrm>
              <a:off x="6354548" y="4474320"/>
              <a:ext cx="104965" cy="144017"/>
            </a:xfrm>
            <a:custGeom>
              <a:avLst/>
              <a:gdLst>
                <a:gd name="connsiteX0" fmla="*/ 65032 w 104965"/>
                <a:gd name="connsiteY0" fmla="*/ 16978 h 144017"/>
                <a:gd name="connsiteX1" fmla="*/ 15836 w 104965"/>
                <a:gd name="connsiteY1" fmla="*/ 93869 h 144017"/>
                <a:gd name="connsiteX2" fmla="*/ 65032 w 104965"/>
                <a:gd name="connsiteY2" fmla="*/ 93869 h 144017"/>
                <a:gd name="connsiteX3" fmla="*/ 65032 w 104965"/>
                <a:gd name="connsiteY3" fmla="*/ 16978 h 144017"/>
                <a:gd name="connsiteX4" fmla="*/ 59913 w 104965"/>
                <a:gd name="connsiteY4" fmla="*/ 0 h 144017"/>
                <a:gd name="connsiteX5" fmla="*/ 84416 w 104965"/>
                <a:gd name="connsiteY5" fmla="*/ 0 h 144017"/>
                <a:gd name="connsiteX6" fmla="*/ 84416 w 104965"/>
                <a:gd name="connsiteY6" fmla="*/ 93869 h 144017"/>
                <a:gd name="connsiteX7" fmla="*/ 104966 w 104965"/>
                <a:gd name="connsiteY7" fmla="*/ 93869 h 144017"/>
                <a:gd name="connsiteX8" fmla="*/ 104966 w 104965"/>
                <a:gd name="connsiteY8" fmla="*/ 110061 h 144017"/>
                <a:gd name="connsiteX9" fmla="*/ 84416 w 104965"/>
                <a:gd name="connsiteY9" fmla="*/ 110061 h 144017"/>
                <a:gd name="connsiteX10" fmla="*/ 84416 w 104965"/>
                <a:gd name="connsiteY10" fmla="*/ 144018 h 144017"/>
                <a:gd name="connsiteX11" fmla="*/ 65032 w 104965"/>
                <a:gd name="connsiteY11" fmla="*/ 144018 h 144017"/>
                <a:gd name="connsiteX12" fmla="*/ 65032 w 104965"/>
                <a:gd name="connsiteY12" fmla="*/ 110061 h 144017"/>
                <a:gd name="connsiteX13" fmla="*/ 0 w 104965"/>
                <a:gd name="connsiteY13" fmla="*/ 110061 h 144017"/>
                <a:gd name="connsiteX14" fmla="*/ 0 w 104965"/>
                <a:gd name="connsiteY14" fmla="*/ 91250 h 144017"/>
                <a:gd name="connsiteX15" fmla="*/ 59913 w 104965"/>
                <a:gd name="connsiteY15" fmla="*/ 0 h 14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965" h="144017">
                  <a:moveTo>
                    <a:pt x="65032" y="16978"/>
                  </a:moveTo>
                  <a:lnTo>
                    <a:pt x="15836" y="93869"/>
                  </a:lnTo>
                  <a:lnTo>
                    <a:pt x="65032" y="93869"/>
                  </a:lnTo>
                  <a:lnTo>
                    <a:pt x="65032" y="16978"/>
                  </a:lnTo>
                  <a:moveTo>
                    <a:pt x="59913" y="0"/>
                  </a:moveTo>
                  <a:lnTo>
                    <a:pt x="84416" y="0"/>
                  </a:lnTo>
                  <a:lnTo>
                    <a:pt x="84416" y="93869"/>
                  </a:lnTo>
                  <a:lnTo>
                    <a:pt x="104966" y="93869"/>
                  </a:lnTo>
                  <a:lnTo>
                    <a:pt x="104966" y="110061"/>
                  </a:lnTo>
                  <a:lnTo>
                    <a:pt x="84416" y="110061"/>
                  </a:lnTo>
                  <a:lnTo>
                    <a:pt x="84416" y="144018"/>
                  </a:lnTo>
                  <a:lnTo>
                    <a:pt x="65032" y="144018"/>
                  </a:lnTo>
                  <a:lnTo>
                    <a:pt x="65032" y="110061"/>
                  </a:lnTo>
                  <a:lnTo>
                    <a:pt x="0" y="110061"/>
                  </a:lnTo>
                  <a:lnTo>
                    <a:pt x="0" y="91250"/>
                  </a:lnTo>
                  <a:lnTo>
                    <a:pt x="59913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160D8D20-36F2-4C69-8E39-65858EA62B6D}"/>
                </a:ext>
              </a:extLst>
            </p:cNvPr>
            <p:cNvSpPr/>
            <p:nvPr/>
          </p:nvSpPr>
          <p:spPr>
            <a:xfrm>
              <a:off x="4087861" y="4740878"/>
              <a:ext cx="113776" cy="103512"/>
            </a:xfrm>
            <a:custGeom>
              <a:avLst/>
              <a:gdLst>
                <a:gd name="connsiteX0" fmla="*/ 113776 w 113776"/>
                <a:gd name="connsiteY0" fmla="*/ 15049 h 103512"/>
                <a:gd name="connsiteX1" fmla="*/ 109871 w 113776"/>
                <a:gd name="connsiteY1" fmla="*/ 24860 h 103512"/>
                <a:gd name="connsiteX2" fmla="*/ 101489 w 113776"/>
                <a:gd name="connsiteY2" fmla="*/ 28337 h 103512"/>
                <a:gd name="connsiteX3" fmla="*/ 95036 w 113776"/>
                <a:gd name="connsiteY3" fmla="*/ 25884 h 103512"/>
                <a:gd name="connsiteX4" fmla="*/ 92797 w 113776"/>
                <a:gd name="connsiteY4" fmla="*/ 20288 h 103512"/>
                <a:gd name="connsiteX5" fmla="*/ 95917 w 113776"/>
                <a:gd name="connsiteY5" fmla="*/ 12382 h 103512"/>
                <a:gd name="connsiteX6" fmla="*/ 103727 w 113776"/>
                <a:gd name="connsiteY6" fmla="*/ 7906 h 103512"/>
                <a:gd name="connsiteX7" fmla="*/ 92345 w 113776"/>
                <a:gd name="connsiteY7" fmla="*/ 5024 h 103512"/>
                <a:gd name="connsiteX8" fmla="*/ 83987 w 113776"/>
                <a:gd name="connsiteY8" fmla="*/ 7358 h 103512"/>
                <a:gd name="connsiteX9" fmla="*/ 77843 w 113776"/>
                <a:gd name="connsiteY9" fmla="*/ 12716 h 103512"/>
                <a:gd name="connsiteX10" fmla="*/ 73605 w 113776"/>
                <a:gd name="connsiteY10" fmla="*/ 20074 h 103512"/>
                <a:gd name="connsiteX11" fmla="*/ 70938 w 113776"/>
                <a:gd name="connsiteY11" fmla="*/ 26884 h 103512"/>
                <a:gd name="connsiteX12" fmla="*/ 69699 w 113776"/>
                <a:gd name="connsiteY12" fmla="*/ 32004 h 103512"/>
                <a:gd name="connsiteX13" fmla="*/ 61889 w 113776"/>
                <a:gd name="connsiteY13" fmla="*/ 63246 h 103512"/>
                <a:gd name="connsiteX14" fmla="*/ 58103 w 113776"/>
                <a:gd name="connsiteY14" fmla="*/ 83320 h 103512"/>
                <a:gd name="connsiteX15" fmla="*/ 61222 w 113776"/>
                <a:gd name="connsiteY15" fmla="*/ 94154 h 103512"/>
                <a:gd name="connsiteX16" fmla="*/ 70604 w 113776"/>
                <a:gd name="connsiteY16" fmla="*/ 98393 h 103512"/>
                <a:gd name="connsiteX17" fmla="*/ 75843 w 113776"/>
                <a:gd name="connsiteY17" fmla="*/ 97702 h 103512"/>
                <a:gd name="connsiteX18" fmla="*/ 82201 w 113776"/>
                <a:gd name="connsiteY18" fmla="*/ 94917 h 103512"/>
                <a:gd name="connsiteX19" fmla="*/ 89106 w 113776"/>
                <a:gd name="connsiteY19" fmla="*/ 89678 h 103512"/>
                <a:gd name="connsiteX20" fmla="*/ 95702 w 113776"/>
                <a:gd name="connsiteY20" fmla="*/ 80986 h 103512"/>
                <a:gd name="connsiteX21" fmla="*/ 101060 w 113776"/>
                <a:gd name="connsiteY21" fmla="*/ 68485 h 103512"/>
                <a:gd name="connsiteX22" fmla="*/ 103965 w 113776"/>
                <a:gd name="connsiteY22" fmla="*/ 66032 h 103512"/>
                <a:gd name="connsiteX23" fmla="*/ 106751 w 113776"/>
                <a:gd name="connsiteY23" fmla="*/ 68270 h 103512"/>
                <a:gd name="connsiteX24" fmla="*/ 105180 w 113776"/>
                <a:gd name="connsiteY24" fmla="*/ 74176 h 103512"/>
                <a:gd name="connsiteX25" fmla="*/ 100489 w 113776"/>
                <a:gd name="connsiteY25" fmla="*/ 83201 h 103512"/>
                <a:gd name="connsiteX26" fmla="*/ 93250 w 113776"/>
                <a:gd name="connsiteY26" fmla="*/ 92797 h 103512"/>
                <a:gd name="connsiteX27" fmla="*/ 82987 w 113776"/>
                <a:gd name="connsiteY27" fmla="*/ 100393 h 103512"/>
                <a:gd name="connsiteX28" fmla="*/ 70152 w 113776"/>
                <a:gd name="connsiteY28" fmla="*/ 103513 h 103512"/>
                <a:gd name="connsiteX29" fmla="*/ 54197 w 113776"/>
                <a:gd name="connsiteY29" fmla="*/ 98393 h 103512"/>
                <a:gd name="connsiteX30" fmla="*/ 45506 w 113776"/>
                <a:gd name="connsiteY30" fmla="*/ 86106 h 103512"/>
                <a:gd name="connsiteX31" fmla="*/ 44172 w 113776"/>
                <a:gd name="connsiteY31" fmla="*/ 88463 h 103512"/>
                <a:gd name="connsiteX32" fmla="*/ 41029 w 113776"/>
                <a:gd name="connsiteY32" fmla="*/ 92797 h 103512"/>
                <a:gd name="connsiteX33" fmla="*/ 36243 w 113776"/>
                <a:gd name="connsiteY33" fmla="*/ 97941 h 103512"/>
                <a:gd name="connsiteX34" fmla="*/ 29670 w 113776"/>
                <a:gd name="connsiteY34" fmla="*/ 101727 h 103512"/>
                <a:gd name="connsiteX35" fmla="*/ 21527 w 113776"/>
                <a:gd name="connsiteY35" fmla="*/ 103513 h 103512"/>
                <a:gd name="connsiteX36" fmla="*/ 11359 w 113776"/>
                <a:gd name="connsiteY36" fmla="*/ 101941 h 103512"/>
                <a:gd name="connsiteX37" fmla="*/ 3334 w 113776"/>
                <a:gd name="connsiteY37" fmla="*/ 96821 h 103512"/>
                <a:gd name="connsiteX38" fmla="*/ 0 w 113776"/>
                <a:gd name="connsiteY38" fmla="*/ 88344 h 103512"/>
                <a:gd name="connsiteX39" fmla="*/ 3667 w 113776"/>
                <a:gd name="connsiteY39" fmla="*/ 79081 h 103512"/>
                <a:gd name="connsiteX40" fmla="*/ 12597 w 113776"/>
                <a:gd name="connsiteY40" fmla="*/ 75176 h 103512"/>
                <a:gd name="connsiteX41" fmla="*/ 18407 w 113776"/>
                <a:gd name="connsiteY41" fmla="*/ 77081 h 103512"/>
                <a:gd name="connsiteX42" fmla="*/ 21074 w 113776"/>
                <a:gd name="connsiteY42" fmla="*/ 83105 h 103512"/>
                <a:gd name="connsiteX43" fmla="*/ 17955 w 113776"/>
                <a:gd name="connsiteY43" fmla="*/ 91130 h 103512"/>
                <a:gd name="connsiteX44" fmla="*/ 10358 w 113776"/>
                <a:gd name="connsiteY44" fmla="*/ 95488 h 103512"/>
                <a:gd name="connsiteX45" fmla="*/ 21741 w 113776"/>
                <a:gd name="connsiteY45" fmla="*/ 98393 h 103512"/>
                <a:gd name="connsiteX46" fmla="*/ 34909 w 113776"/>
                <a:gd name="connsiteY46" fmla="*/ 91916 h 103512"/>
                <a:gd name="connsiteX47" fmla="*/ 43505 w 113776"/>
                <a:gd name="connsiteY47" fmla="*/ 74628 h 103512"/>
                <a:gd name="connsiteX48" fmla="*/ 53078 w 113776"/>
                <a:gd name="connsiteY48" fmla="*/ 37028 h 103512"/>
                <a:gd name="connsiteX49" fmla="*/ 55769 w 113776"/>
                <a:gd name="connsiteY49" fmla="*/ 20288 h 103512"/>
                <a:gd name="connsiteX50" fmla="*/ 54531 w 113776"/>
                <a:gd name="connsiteY50" fmla="*/ 12382 h 103512"/>
                <a:gd name="connsiteX51" fmla="*/ 51197 w 113776"/>
                <a:gd name="connsiteY51" fmla="*/ 7691 h 103512"/>
                <a:gd name="connsiteX52" fmla="*/ 47292 w 113776"/>
                <a:gd name="connsiteY52" fmla="*/ 5572 h 103512"/>
                <a:gd name="connsiteX53" fmla="*/ 43505 w 113776"/>
                <a:gd name="connsiteY53" fmla="*/ 5024 h 103512"/>
                <a:gd name="connsiteX54" fmla="*/ 36362 w 113776"/>
                <a:gd name="connsiteY54" fmla="*/ 6358 h 103512"/>
                <a:gd name="connsiteX55" fmla="*/ 28218 w 113776"/>
                <a:gd name="connsiteY55" fmla="*/ 10811 h 103512"/>
                <a:gd name="connsiteX56" fmla="*/ 19741 w 113776"/>
                <a:gd name="connsiteY56" fmla="*/ 20074 h 103512"/>
                <a:gd name="connsiteX57" fmla="*/ 12811 w 113776"/>
                <a:gd name="connsiteY57" fmla="*/ 34909 h 103512"/>
                <a:gd name="connsiteX58" fmla="*/ 9811 w 113776"/>
                <a:gd name="connsiteY58" fmla="*/ 37481 h 103512"/>
                <a:gd name="connsiteX59" fmla="*/ 7120 w 113776"/>
                <a:gd name="connsiteY59" fmla="*/ 35123 h 103512"/>
                <a:gd name="connsiteX60" fmla="*/ 8572 w 113776"/>
                <a:gd name="connsiteY60" fmla="*/ 29337 h 103512"/>
                <a:gd name="connsiteX61" fmla="*/ 13263 w 113776"/>
                <a:gd name="connsiteY61" fmla="*/ 20288 h 103512"/>
                <a:gd name="connsiteX62" fmla="*/ 20622 w 113776"/>
                <a:gd name="connsiteY62" fmla="*/ 10811 h 103512"/>
                <a:gd name="connsiteX63" fmla="*/ 31004 w 113776"/>
                <a:gd name="connsiteY63" fmla="*/ 3119 h 103512"/>
                <a:gd name="connsiteX64" fmla="*/ 43934 w 113776"/>
                <a:gd name="connsiteY64" fmla="*/ 0 h 103512"/>
                <a:gd name="connsiteX65" fmla="*/ 49863 w 113776"/>
                <a:gd name="connsiteY65" fmla="*/ 667 h 103512"/>
                <a:gd name="connsiteX66" fmla="*/ 56436 w 113776"/>
                <a:gd name="connsiteY66" fmla="*/ 2905 h 103512"/>
                <a:gd name="connsiteX67" fmla="*/ 63341 w 113776"/>
                <a:gd name="connsiteY67" fmla="*/ 8239 h 103512"/>
                <a:gd name="connsiteX68" fmla="*/ 68604 w 113776"/>
                <a:gd name="connsiteY68" fmla="*/ 17288 h 103512"/>
                <a:gd name="connsiteX69" fmla="*/ 71723 w 113776"/>
                <a:gd name="connsiteY69" fmla="*/ 12263 h 103512"/>
                <a:gd name="connsiteX70" fmla="*/ 76510 w 113776"/>
                <a:gd name="connsiteY70" fmla="*/ 6810 h 103512"/>
                <a:gd name="connsiteX71" fmla="*/ 83653 w 113776"/>
                <a:gd name="connsiteY71" fmla="*/ 1881 h 103512"/>
                <a:gd name="connsiteX72" fmla="*/ 92583 w 113776"/>
                <a:gd name="connsiteY72" fmla="*/ 0 h 103512"/>
                <a:gd name="connsiteX73" fmla="*/ 101608 w 113776"/>
                <a:gd name="connsiteY73" fmla="*/ 1214 h 103512"/>
                <a:gd name="connsiteX74" fmla="*/ 109871 w 113776"/>
                <a:gd name="connsiteY74" fmla="*/ 6024 h 103512"/>
                <a:gd name="connsiteX75" fmla="*/ 113776 w 113776"/>
                <a:gd name="connsiteY75" fmla="*/ 15049 h 10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13776" h="103512">
                  <a:moveTo>
                    <a:pt x="113776" y="15049"/>
                  </a:moveTo>
                  <a:cubicBezTo>
                    <a:pt x="113776" y="19217"/>
                    <a:pt x="112466" y="22503"/>
                    <a:pt x="109871" y="24860"/>
                  </a:cubicBezTo>
                  <a:cubicBezTo>
                    <a:pt x="107275" y="27170"/>
                    <a:pt x="104465" y="28337"/>
                    <a:pt x="101489" y="28337"/>
                  </a:cubicBezTo>
                  <a:cubicBezTo>
                    <a:pt x="98655" y="28337"/>
                    <a:pt x="96512" y="27527"/>
                    <a:pt x="95036" y="25884"/>
                  </a:cubicBezTo>
                  <a:cubicBezTo>
                    <a:pt x="93536" y="24241"/>
                    <a:pt x="92797" y="22384"/>
                    <a:pt x="92797" y="20288"/>
                  </a:cubicBezTo>
                  <a:cubicBezTo>
                    <a:pt x="92797" y="17454"/>
                    <a:pt x="93845" y="14835"/>
                    <a:pt x="95917" y="12382"/>
                  </a:cubicBezTo>
                  <a:cubicBezTo>
                    <a:pt x="97988" y="9930"/>
                    <a:pt x="100608" y="8429"/>
                    <a:pt x="103727" y="7906"/>
                  </a:cubicBezTo>
                  <a:cubicBezTo>
                    <a:pt x="100679" y="5977"/>
                    <a:pt x="96893" y="5024"/>
                    <a:pt x="92345" y="5024"/>
                  </a:cubicBezTo>
                  <a:cubicBezTo>
                    <a:pt x="89368" y="5024"/>
                    <a:pt x="86582" y="5810"/>
                    <a:pt x="83987" y="7358"/>
                  </a:cubicBezTo>
                  <a:cubicBezTo>
                    <a:pt x="81462" y="8906"/>
                    <a:pt x="79415" y="10692"/>
                    <a:pt x="77843" y="12716"/>
                  </a:cubicBezTo>
                  <a:cubicBezTo>
                    <a:pt x="76367" y="14716"/>
                    <a:pt x="74962" y="17169"/>
                    <a:pt x="73605" y="20074"/>
                  </a:cubicBezTo>
                  <a:cubicBezTo>
                    <a:pt x="72342" y="22908"/>
                    <a:pt x="71461" y="25170"/>
                    <a:pt x="70938" y="26884"/>
                  </a:cubicBezTo>
                  <a:cubicBezTo>
                    <a:pt x="70485" y="28527"/>
                    <a:pt x="70080" y="30218"/>
                    <a:pt x="69699" y="32004"/>
                  </a:cubicBezTo>
                  <a:lnTo>
                    <a:pt x="61889" y="63246"/>
                  </a:lnTo>
                  <a:cubicBezTo>
                    <a:pt x="59364" y="73128"/>
                    <a:pt x="58103" y="79819"/>
                    <a:pt x="58103" y="83320"/>
                  </a:cubicBezTo>
                  <a:cubicBezTo>
                    <a:pt x="58103" y="87630"/>
                    <a:pt x="59150" y="91249"/>
                    <a:pt x="61222" y="94154"/>
                  </a:cubicBezTo>
                  <a:cubicBezTo>
                    <a:pt x="63317" y="96988"/>
                    <a:pt x="66437" y="98393"/>
                    <a:pt x="70604" y="98393"/>
                  </a:cubicBezTo>
                  <a:cubicBezTo>
                    <a:pt x="72247" y="98393"/>
                    <a:pt x="73985" y="98155"/>
                    <a:pt x="75843" y="97702"/>
                  </a:cubicBezTo>
                  <a:cubicBezTo>
                    <a:pt x="77700" y="97203"/>
                    <a:pt x="79820" y="96274"/>
                    <a:pt x="82201" y="94917"/>
                  </a:cubicBezTo>
                  <a:cubicBezTo>
                    <a:pt x="84653" y="93511"/>
                    <a:pt x="86963" y="91749"/>
                    <a:pt x="89106" y="89678"/>
                  </a:cubicBezTo>
                  <a:cubicBezTo>
                    <a:pt x="91345" y="87511"/>
                    <a:pt x="93536" y="84629"/>
                    <a:pt x="95702" y="80986"/>
                  </a:cubicBezTo>
                  <a:cubicBezTo>
                    <a:pt x="97869" y="77343"/>
                    <a:pt x="99655" y="73176"/>
                    <a:pt x="101060" y="68485"/>
                  </a:cubicBezTo>
                  <a:cubicBezTo>
                    <a:pt x="101513" y="66842"/>
                    <a:pt x="102465" y="66032"/>
                    <a:pt x="103965" y="66032"/>
                  </a:cubicBezTo>
                  <a:cubicBezTo>
                    <a:pt x="105823" y="66032"/>
                    <a:pt x="106751" y="66770"/>
                    <a:pt x="106751" y="68270"/>
                  </a:cubicBezTo>
                  <a:cubicBezTo>
                    <a:pt x="106751" y="69532"/>
                    <a:pt x="106228" y="71485"/>
                    <a:pt x="105180" y="74176"/>
                  </a:cubicBezTo>
                  <a:cubicBezTo>
                    <a:pt x="104204" y="76771"/>
                    <a:pt x="102656" y="79796"/>
                    <a:pt x="100489" y="83201"/>
                  </a:cubicBezTo>
                  <a:cubicBezTo>
                    <a:pt x="98417" y="86558"/>
                    <a:pt x="95988" y="89749"/>
                    <a:pt x="93250" y="92797"/>
                  </a:cubicBezTo>
                  <a:cubicBezTo>
                    <a:pt x="90488" y="95774"/>
                    <a:pt x="87058" y="98322"/>
                    <a:pt x="82987" y="100393"/>
                  </a:cubicBezTo>
                  <a:cubicBezTo>
                    <a:pt x="78891" y="102465"/>
                    <a:pt x="74604" y="103513"/>
                    <a:pt x="70152" y="103513"/>
                  </a:cubicBezTo>
                  <a:cubicBezTo>
                    <a:pt x="63746" y="103513"/>
                    <a:pt x="58436" y="101798"/>
                    <a:pt x="54197" y="98393"/>
                  </a:cubicBezTo>
                  <a:cubicBezTo>
                    <a:pt x="49959" y="94964"/>
                    <a:pt x="47054" y="90868"/>
                    <a:pt x="45506" y="86106"/>
                  </a:cubicBezTo>
                  <a:cubicBezTo>
                    <a:pt x="45125" y="86773"/>
                    <a:pt x="44672" y="87558"/>
                    <a:pt x="44172" y="88463"/>
                  </a:cubicBezTo>
                  <a:cubicBezTo>
                    <a:pt x="43648" y="89344"/>
                    <a:pt x="42601" y="90797"/>
                    <a:pt x="41029" y="92797"/>
                  </a:cubicBezTo>
                  <a:cubicBezTo>
                    <a:pt x="39553" y="94726"/>
                    <a:pt x="37957" y="96441"/>
                    <a:pt x="36243" y="97941"/>
                  </a:cubicBezTo>
                  <a:cubicBezTo>
                    <a:pt x="34528" y="99346"/>
                    <a:pt x="32337" y="100608"/>
                    <a:pt x="29670" y="101727"/>
                  </a:cubicBezTo>
                  <a:cubicBezTo>
                    <a:pt x="27075" y="102918"/>
                    <a:pt x="24360" y="103513"/>
                    <a:pt x="21527" y="103513"/>
                  </a:cubicBezTo>
                  <a:cubicBezTo>
                    <a:pt x="17955" y="103513"/>
                    <a:pt x="14573" y="102989"/>
                    <a:pt x="11359" y="101941"/>
                  </a:cubicBezTo>
                  <a:cubicBezTo>
                    <a:pt x="8239" y="100917"/>
                    <a:pt x="5572" y="99203"/>
                    <a:pt x="3334" y="96821"/>
                  </a:cubicBezTo>
                  <a:cubicBezTo>
                    <a:pt x="1119" y="94440"/>
                    <a:pt x="0" y="91607"/>
                    <a:pt x="0" y="88344"/>
                  </a:cubicBezTo>
                  <a:cubicBezTo>
                    <a:pt x="0" y="84701"/>
                    <a:pt x="1214" y="81605"/>
                    <a:pt x="3667" y="79081"/>
                  </a:cubicBezTo>
                  <a:cubicBezTo>
                    <a:pt x="6191" y="76486"/>
                    <a:pt x="9168" y="75176"/>
                    <a:pt x="12597" y="75176"/>
                  </a:cubicBezTo>
                  <a:cubicBezTo>
                    <a:pt x="14764" y="75176"/>
                    <a:pt x="16693" y="75819"/>
                    <a:pt x="18407" y="77081"/>
                  </a:cubicBezTo>
                  <a:cubicBezTo>
                    <a:pt x="20193" y="78343"/>
                    <a:pt x="21074" y="80343"/>
                    <a:pt x="21074" y="83105"/>
                  </a:cubicBezTo>
                  <a:cubicBezTo>
                    <a:pt x="21074" y="86153"/>
                    <a:pt x="20026" y="88820"/>
                    <a:pt x="17955" y="91130"/>
                  </a:cubicBezTo>
                  <a:cubicBezTo>
                    <a:pt x="15883" y="93440"/>
                    <a:pt x="13335" y="94893"/>
                    <a:pt x="10358" y="95488"/>
                  </a:cubicBezTo>
                  <a:cubicBezTo>
                    <a:pt x="13406" y="97417"/>
                    <a:pt x="17193" y="98393"/>
                    <a:pt x="21741" y="98393"/>
                  </a:cubicBezTo>
                  <a:cubicBezTo>
                    <a:pt x="26646" y="98393"/>
                    <a:pt x="31028" y="96226"/>
                    <a:pt x="34909" y="91916"/>
                  </a:cubicBezTo>
                  <a:cubicBezTo>
                    <a:pt x="38767" y="87606"/>
                    <a:pt x="41624" y="81844"/>
                    <a:pt x="43505" y="74628"/>
                  </a:cubicBezTo>
                  <a:cubicBezTo>
                    <a:pt x="48101" y="57293"/>
                    <a:pt x="51292" y="44767"/>
                    <a:pt x="53078" y="37028"/>
                  </a:cubicBezTo>
                  <a:cubicBezTo>
                    <a:pt x="54864" y="29218"/>
                    <a:pt x="55769" y="23646"/>
                    <a:pt x="55769" y="20288"/>
                  </a:cubicBezTo>
                  <a:cubicBezTo>
                    <a:pt x="55769" y="17169"/>
                    <a:pt x="55364" y="14549"/>
                    <a:pt x="54531" y="12382"/>
                  </a:cubicBezTo>
                  <a:cubicBezTo>
                    <a:pt x="53721" y="10215"/>
                    <a:pt x="52602" y="8668"/>
                    <a:pt x="51197" y="7691"/>
                  </a:cubicBezTo>
                  <a:cubicBezTo>
                    <a:pt x="49839" y="6643"/>
                    <a:pt x="48554" y="5929"/>
                    <a:pt x="47292" y="5572"/>
                  </a:cubicBezTo>
                  <a:cubicBezTo>
                    <a:pt x="46101" y="5215"/>
                    <a:pt x="44839" y="5024"/>
                    <a:pt x="43505" y="5024"/>
                  </a:cubicBezTo>
                  <a:cubicBezTo>
                    <a:pt x="41267" y="5024"/>
                    <a:pt x="38886" y="5477"/>
                    <a:pt x="36362" y="6358"/>
                  </a:cubicBezTo>
                  <a:cubicBezTo>
                    <a:pt x="33909" y="7239"/>
                    <a:pt x="31194" y="8739"/>
                    <a:pt x="28218" y="10811"/>
                  </a:cubicBezTo>
                  <a:cubicBezTo>
                    <a:pt x="25313" y="12835"/>
                    <a:pt x="22479" y="15907"/>
                    <a:pt x="19741" y="20074"/>
                  </a:cubicBezTo>
                  <a:cubicBezTo>
                    <a:pt x="16978" y="24241"/>
                    <a:pt x="14669" y="29170"/>
                    <a:pt x="12811" y="34909"/>
                  </a:cubicBezTo>
                  <a:cubicBezTo>
                    <a:pt x="12454" y="36624"/>
                    <a:pt x="11454" y="37481"/>
                    <a:pt x="9811" y="37481"/>
                  </a:cubicBezTo>
                  <a:cubicBezTo>
                    <a:pt x="8025" y="37409"/>
                    <a:pt x="7120" y="36624"/>
                    <a:pt x="7120" y="35123"/>
                  </a:cubicBezTo>
                  <a:cubicBezTo>
                    <a:pt x="7120" y="33861"/>
                    <a:pt x="7596" y="31932"/>
                    <a:pt x="8572" y="29337"/>
                  </a:cubicBezTo>
                  <a:cubicBezTo>
                    <a:pt x="9620" y="26646"/>
                    <a:pt x="11192" y="23646"/>
                    <a:pt x="13263" y="20288"/>
                  </a:cubicBezTo>
                  <a:cubicBezTo>
                    <a:pt x="15430" y="16954"/>
                    <a:pt x="17883" y="13787"/>
                    <a:pt x="20622" y="10811"/>
                  </a:cubicBezTo>
                  <a:cubicBezTo>
                    <a:pt x="23455" y="7763"/>
                    <a:pt x="26908" y="5191"/>
                    <a:pt x="31004" y="3119"/>
                  </a:cubicBezTo>
                  <a:cubicBezTo>
                    <a:pt x="35171" y="1048"/>
                    <a:pt x="39481" y="0"/>
                    <a:pt x="43934" y="0"/>
                  </a:cubicBezTo>
                  <a:cubicBezTo>
                    <a:pt x="45958" y="0"/>
                    <a:pt x="47935" y="214"/>
                    <a:pt x="49863" y="667"/>
                  </a:cubicBezTo>
                  <a:cubicBezTo>
                    <a:pt x="51864" y="1024"/>
                    <a:pt x="54054" y="1786"/>
                    <a:pt x="56436" y="2905"/>
                  </a:cubicBezTo>
                  <a:cubicBezTo>
                    <a:pt x="58888" y="4024"/>
                    <a:pt x="61198" y="5786"/>
                    <a:pt x="63341" y="8239"/>
                  </a:cubicBezTo>
                  <a:cubicBezTo>
                    <a:pt x="65508" y="10692"/>
                    <a:pt x="67246" y="13716"/>
                    <a:pt x="68604" y="17288"/>
                  </a:cubicBezTo>
                  <a:cubicBezTo>
                    <a:pt x="69485" y="15573"/>
                    <a:pt x="70533" y="13906"/>
                    <a:pt x="71723" y="12263"/>
                  </a:cubicBezTo>
                  <a:cubicBezTo>
                    <a:pt x="72985" y="10620"/>
                    <a:pt x="74581" y="8811"/>
                    <a:pt x="76510" y="6810"/>
                  </a:cubicBezTo>
                  <a:cubicBezTo>
                    <a:pt x="78534" y="4715"/>
                    <a:pt x="80915" y="3072"/>
                    <a:pt x="83653" y="1881"/>
                  </a:cubicBezTo>
                  <a:cubicBezTo>
                    <a:pt x="86487" y="619"/>
                    <a:pt x="89463" y="0"/>
                    <a:pt x="92583" y="0"/>
                  </a:cubicBezTo>
                  <a:cubicBezTo>
                    <a:pt x="95631" y="0"/>
                    <a:pt x="98631" y="405"/>
                    <a:pt x="101608" y="1214"/>
                  </a:cubicBezTo>
                  <a:cubicBezTo>
                    <a:pt x="104584" y="1952"/>
                    <a:pt x="107347" y="3572"/>
                    <a:pt x="109871" y="6024"/>
                  </a:cubicBezTo>
                  <a:cubicBezTo>
                    <a:pt x="112466" y="8406"/>
                    <a:pt x="113776" y="11406"/>
                    <a:pt x="113776" y="15049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E7F26C2D-16EA-22F6-74E7-3A0D89FB3078}"/>
                </a:ext>
              </a:extLst>
            </p:cNvPr>
            <p:cNvSpPr/>
            <p:nvPr/>
          </p:nvSpPr>
          <p:spPr>
            <a:xfrm>
              <a:off x="1762768" y="4358734"/>
              <a:ext cx="4779542" cy="2381"/>
            </a:xfrm>
            <a:custGeom>
              <a:avLst/>
              <a:gdLst>
                <a:gd name="connsiteX0" fmla="*/ 0 w 4779542"/>
                <a:gd name="connsiteY0" fmla="*/ 0 h 2381"/>
                <a:gd name="connsiteX1" fmla="*/ 4779543 w 477954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79542" h="2381">
                  <a:moveTo>
                    <a:pt x="0" y="0"/>
                  </a:moveTo>
                  <a:lnTo>
                    <a:pt x="4779543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EA2F7CF3-ABB4-E97A-31CB-23466DB6BF61}"/>
                </a:ext>
              </a:extLst>
            </p:cNvPr>
            <p:cNvSpPr/>
            <p:nvPr/>
          </p:nvSpPr>
          <p:spPr>
            <a:xfrm>
              <a:off x="1762768" y="3584852"/>
              <a:ext cx="4779542" cy="2381"/>
            </a:xfrm>
            <a:custGeom>
              <a:avLst/>
              <a:gdLst>
                <a:gd name="connsiteX0" fmla="*/ 0 w 4779542"/>
                <a:gd name="connsiteY0" fmla="*/ 0 h 2381"/>
                <a:gd name="connsiteX1" fmla="*/ 4779543 w 477954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79542" h="2381">
                  <a:moveTo>
                    <a:pt x="0" y="0"/>
                  </a:moveTo>
                  <a:lnTo>
                    <a:pt x="4779543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BE2EEA8-3B96-4A76-7A98-4EF859FE2903}"/>
                </a:ext>
              </a:extLst>
            </p:cNvPr>
            <p:cNvSpPr/>
            <p:nvPr/>
          </p:nvSpPr>
          <p:spPr>
            <a:xfrm>
              <a:off x="1762768" y="2810951"/>
              <a:ext cx="4779542" cy="2381"/>
            </a:xfrm>
            <a:custGeom>
              <a:avLst/>
              <a:gdLst>
                <a:gd name="connsiteX0" fmla="*/ 0 w 4779542"/>
                <a:gd name="connsiteY0" fmla="*/ 0 h 2381"/>
                <a:gd name="connsiteX1" fmla="*/ 4779543 w 477954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79542" h="2381">
                  <a:moveTo>
                    <a:pt x="0" y="0"/>
                  </a:moveTo>
                  <a:lnTo>
                    <a:pt x="4779543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BE747EFC-B39E-E114-9115-49090A9FACF3}"/>
                </a:ext>
              </a:extLst>
            </p:cNvPr>
            <p:cNvSpPr/>
            <p:nvPr/>
          </p:nvSpPr>
          <p:spPr>
            <a:xfrm>
              <a:off x="1762768" y="2037051"/>
              <a:ext cx="4779542" cy="2381"/>
            </a:xfrm>
            <a:custGeom>
              <a:avLst/>
              <a:gdLst>
                <a:gd name="connsiteX0" fmla="*/ 0 w 4779542"/>
                <a:gd name="connsiteY0" fmla="*/ 0 h 2381"/>
                <a:gd name="connsiteX1" fmla="*/ 4779543 w 477954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79542" h="2381">
                  <a:moveTo>
                    <a:pt x="0" y="0"/>
                  </a:moveTo>
                  <a:lnTo>
                    <a:pt x="4779543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DDB1EA11-900C-AAC5-0E11-FF03199A7D63}"/>
                </a:ext>
              </a:extLst>
            </p:cNvPr>
            <p:cNvSpPr/>
            <p:nvPr/>
          </p:nvSpPr>
          <p:spPr>
            <a:xfrm>
              <a:off x="1762768" y="1263155"/>
              <a:ext cx="4779542" cy="2381"/>
            </a:xfrm>
            <a:custGeom>
              <a:avLst/>
              <a:gdLst>
                <a:gd name="connsiteX0" fmla="*/ 0 w 4779542"/>
                <a:gd name="connsiteY0" fmla="*/ 0 h 2381"/>
                <a:gd name="connsiteX1" fmla="*/ 4779543 w 477954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79542" h="2381">
                  <a:moveTo>
                    <a:pt x="0" y="0"/>
                  </a:moveTo>
                  <a:lnTo>
                    <a:pt x="4779543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F010C78-2AD4-74D6-C372-DD32A599654F}"/>
                </a:ext>
              </a:extLst>
            </p:cNvPr>
            <p:cNvSpPr/>
            <p:nvPr/>
          </p:nvSpPr>
          <p:spPr>
            <a:xfrm>
              <a:off x="1762768" y="1229306"/>
              <a:ext cx="2381" cy="3163290"/>
            </a:xfrm>
            <a:custGeom>
              <a:avLst/>
              <a:gdLst>
                <a:gd name="connsiteX0" fmla="*/ 0 w 2381"/>
                <a:gd name="connsiteY0" fmla="*/ 3163291 h 3163290"/>
                <a:gd name="connsiteX1" fmla="*/ 0 w 2381"/>
                <a:gd name="connsiteY1" fmla="*/ 0 h 316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163290">
                  <a:moveTo>
                    <a:pt x="0" y="3163291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880FE40-9D69-2119-3AC9-9BB4BABE5A5F}"/>
                </a:ext>
              </a:extLst>
            </p:cNvPr>
            <p:cNvSpPr/>
            <p:nvPr/>
          </p:nvSpPr>
          <p:spPr>
            <a:xfrm>
              <a:off x="1762768" y="4358734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11A391C-C590-ADAA-A2E6-628BD94A84B9}"/>
                </a:ext>
              </a:extLst>
            </p:cNvPr>
            <p:cNvSpPr/>
            <p:nvPr/>
          </p:nvSpPr>
          <p:spPr>
            <a:xfrm>
              <a:off x="1762768" y="3584852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30BD612-CA86-627E-1526-21F69C7ED731}"/>
                </a:ext>
              </a:extLst>
            </p:cNvPr>
            <p:cNvSpPr/>
            <p:nvPr/>
          </p:nvSpPr>
          <p:spPr>
            <a:xfrm>
              <a:off x="1762768" y="2810951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36208AF8-636F-471A-721B-FC17EF31E6AB}"/>
                </a:ext>
              </a:extLst>
            </p:cNvPr>
            <p:cNvSpPr/>
            <p:nvPr/>
          </p:nvSpPr>
          <p:spPr>
            <a:xfrm>
              <a:off x="1762768" y="2037051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8636A727-2B86-EE8E-5335-6004A643BC46}"/>
                </a:ext>
              </a:extLst>
            </p:cNvPr>
            <p:cNvSpPr/>
            <p:nvPr/>
          </p:nvSpPr>
          <p:spPr>
            <a:xfrm>
              <a:off x="1762768" y="1263155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C0880BB-CF36-CCB3-1449-4C4004D66D96}"/>
                </a:ext>
              </a:extLst>
            </p:cNvPr>
            <p:cNvSpPr/>
            <p:nvPr/>
          </p:nvSpPr>
          <p:spPr>
            <a:xfrm>
              <a:off x="1263317" y="4284130"/>
              <a:ext cx="99548" cy="149423"/>
            </a:xfrm>
            <a:custGeom>
              <a:avLst/>
              <a:gdLst>
                <a:gd name="connsiteX0" fmla="*/ 49775 w 99548"/>
                <a:gd name="connsiteY0" fmla="*/ 15430 h 149423"/>
                <a:gd name="connsiteX1" fmla="*/ 27106 w 99548"/>
                <a:gd name="connsiteY1" fmla="*/ 30289 h 149423"/>
                <a:gd name="connsiteX2" fmla="*/ 19581 w 99548"/>
                <a:gd name="connsiteY2" fmla="*/ 74771 h 149423"/>
                <a:gd name="connsiteX3" fmla="*/ 27106 w 99548"/>
                <a:gd name="connsiteY3" fmla="*/ 119229 h 149423"/>
                <a:gd name="connsiteX4" fmla="*/ 49775 w 99548"/>
                <a:gd name="connsiteY4" fmla="*/ 133993 h 149423"/>
                <a:gd name="connsiteX5" fmla="*/ 72442 w 99548"/>
                <a:gd name="connsiteY5" fmla="*/ 119229 h 149423"/>
                <a:gd name="connsiteX6" fmla="*/ 80065 w 99548"/>
                <a:gd name="connsiteY6" fmla="*/ 74771 h 149423"/>
                <a:gd name="connsiteX7" fmla="*/ 72442 w 99548"/>
                <a:gd name="connsiteY7" fmla="*/ 30289 h 149423"/>
                <a:gd name="connsiteX8" fmla="*/ 49775 w 99548"/>
                <a:gd name="connsiteY8" fmla="*/ 15430 h 149423"/>
                <a:gd name="connsiteX9" fmla="*/ 49775 w 99548"/>
                <a:gd name="connsiteY9" fmla="*/ 0 h 149423"/>
                <a:gd name="connsiteX10" fmla="*/ 86720 w 99548"/>
                <a:gd name="connsiteY10" fmla="*/ 19193 h 149423"/>
                <a:gd name="connsiteX11" fmla="*/ 99548 w 99548"/>
                <a:gd name="connsiteY11" fmla="*/ 74771 h 149423"/>
                <a:gd name="connsiteX12" fmla="*/ 86720 w 99548"/>
                <a:gd name="connsiteY12" fmla="*/ 130326 h 149423"/>
                <a:gd name="connsiteX13" fmla="*/ 49775 w 99548"/>
                <a:gd name="connsiteY13" fmla="*/ 149423 h 149423"/>
                <a:gd name="connsiteX14" fmla="*/ 12733 w 99548"/>
                <a:gd name="connsiteY14" fmla="*/ 130326 h 149423"/>
                <a:gd name="connsiteX15" fmla="*/ 0 w 99548"/>
                <a:gd name="connsiteY15" fmla="*/ 74771 h 149423"/>
                <a:gd name="connsiteX16" fmla="*/ 12733 w 99548"/>
                <a:gd name="connsiteY16" fmla="*/ 19193 h 149423"/>
                <a:gd name="connsiteX17" fmla="*/ 49775 w 99548"/>
                <a:gd name="connsiteY17" fmla="*/ 0 h 14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48" h="149423">
                  <a:moveTo>
                    <a:pt x="49775" y="15430"/>
                  </a:moveTo>
                  <a:cubicBezTo>
                    <a:pt x="39743" y="15430"/>
                    <a:pt x="32185" y="20384"/>
                    <a:pt x="27106" y="30289"/>
                  </a:cubicBezTo>
                  <a:cubicBezTo>
                    <a:pt x="22088" y="40124"/>
                    <a:pt x="19581" y="54959"/>
                    <a:pt x="19581" y="74771"/>
                  </a:cubicBezTo>
                  <a:cubicBezTo>
                    <a:pt x="19581" y="94512"/>
                    <a:pt x="22088" y="109323"/>
                    <a:pt x="27106" y="119229"/>
                  </a:cubicBezTo>
                  <a:cubicBezTo>
                    <a:pt x="32185" y="129064"/>
                    <a:pt x="39743" y="133993"/>
                    <a:pt x="49775" y="133993"/>
                  </a:cubicBezTo>
                  <a:cubicBezTo>
                    <a:pt x="59872" y="133993"/>
                    <a:pt x="67427" y="129064"/>
                    <a:pt x="72442" y="119229"/>
                  </a:cubicBezTo>
                  <a:cubicBezTo>
                    <a:pt x="77524" y="109323"/>
                    <a:pt x="80065" y="94512"/>
                    <a:pt x="80065" y="74771"/>
                  </a:cubicBezTo>
                  <a:cubicBezTo>
                    <a:pt x="80065" y="54959"/>
                    <a:pt x="77524" y="40124"/>
                    <a:pt x="72442" y="30289"/>
                  </a:cubicBezTo>
                  <a:cubicBezTo>
                    <a:pt x="67427" y="20384"/>
                    <a:pt x="59872" y="15430"/>
                    <a:pt x="49775" y="15430"/>
                  </a:cubicBezTo>
                  <a:moveTo>
                    <a:pt x="49775" y="0"/>
                  </a:moveTo>
                  <a:cubicBezTo>
                    <a:pt x="65918" y="0"/>
                    <a:pt x="78231" y="6406"/>
                    <a:pt x="86720" y="19193"/>
                  </a:cubicBezTo>
                  <a:cubicBezTo>
                    <a:pt x="95271" y="31933"/>
                    <a:pt x="99548" y="50459"/>
                    <a:pt x="99548" y="74771"/>
                  </a:cubicBezTo>
                  <a:cubicBezTo>
                    <a:pt x="99548" y="99012"/>
                    <a:pt x="95271" y="117538"/>
                    <a:pt x="86720" y="130326"/>
                  </a:cubicBezTo>
                  <a:cubicBezTo>
                    <a:pt x="78231" y="143065"/>
                    <a:pt x="65918" y="149423"/>
                    <a:pt x="49775" y="149423"/>
                  </a:cubicBezTo>
                  <a:cubicBezTo>
                    <a:pt x="33633" y="149423"/>
                    <a:pt x="21286" y="143065"/>
                    <a:pt x="12733" y="130326"/>
                  </a:cubicBezTo>
                  <a:cubicBezTo>
                    <a:pt x="4243" y="117538"/>
                    <a:pt x="0" y="99012"/>
                    <a:pt x="0" y="74771"/>
                  </a:cubicBezTo>
                  <a:cubicBezTo>
                    <a:pt x="0" y="50459"/>
                    <a:pt x="4243" y="31933"/>
                    <a:pt x="12733" y="19193"/>
                  </a:cubicBezTo>
                  <a:cubicBezTo>
                    <a:pt x="21286" y="6406"/>
                    <a:pt x="33633" y="0"/>
                    <a:pt x="49775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527111F2-012A-DA38-8617-816D42F7AA2D}"/>
                </a:ext>
              </a:extLst>
            </p:cNvPr>
            <p:cNvSpPr/>
            <p:nvPr/>
          </p:nvSpPr>
          <p:spPr>
            <a:xfrm>
              <a:off x="1397110" y="4406264"/>
              <a:ext cx="20354" cy="24479"/>
            </a:xfrm>
            <a:custGeom>
              <a:avLst/>
              <a:gdLst>
                <a:gd name="connsiteX0" fmla="*/ 0 w 20354"/>
                <a:gd name="connsiteY0" fmla="*/ 0 h 24479"/>
                <a:gd name="connsiteX1" fmla="*/ 20355 w 20354"/>
                <a:gd name="connsiteY1" fmla="*/ 0 h 24479"/>
                <a:gd name="connsiteX2" fmla="*/ 20355 w 20354"/>
                <a:gd name="connsiteY2" fmla="*/ 24479 h 24479"/>
                <a:gd name="connsiteX3" fmla="*/ 0 w 20354"/>
                <a:gd name="connsiteY3" fmla="*/ 24479 h 24479"/>
                <a:gd name="connsiteX4" fmla="*/ 0 w 20354"/>
                <a:gd name="connsiteY4" fmla="*/ 0 h 2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54" h="24479">
                  <a:moveTo>
                    <a:pt x="0" y="0"/>
                  </a:moveTo>
                  <a:lnTo>
                    <a:pt x="20355" y="0"/>
                  </a:lnTo>
                  <a:lnTo>
                    <a:pt x="20355" y="24479"/>
                  </a:lnTo>
                  <a:lnTo>
                    <a:pt x="0" y="244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A33C7796-4807-A8A7-69BF-D6D7CA7919CD}"/>
                </a:ext>
              </a:extLst>
            </p:cNvPr>
            <p:cNvSpPr/>
            <p:nvPr/>
          </p:nvSpPr>
          <p:spPr>
            <a:xfrm>
              <a:off x="1451805" y="4284130"/>
              <a:ext cx="99548" cy="149423"/>
            </a:xfrm>
            <a:custGeom>
              <a:avLst/>
              <a:gdLst>
                <a:gd name="connsiteX0" fmla="*/ 49773 w 99548"/>
                <a:gd name="connsiteY0" fmla="*/ 15430 h 149423"/>
                <a:gd name="connsiteX1" fmla="*/ 27106 w 99548"/>
                <a:gd name="connsiteY1" fmla="*/ 30289 h 149423"/>
                <a:gd name="connsiteX2" fmla="*/ 19581 w 99548"/>
                <a:gd name="connsiteY2" fmla="*/ 74771 h 149423"/>
                <a:gd name="connsiteX3" fmla="*/ 27106 w 99548"/>
                <a:gd name="connsiteY3" fmla="*/ 119229 h 149423"/>
                <a:gd name="connsiteX4" fmla="*/ 49773 w 99548"/>
                <a:gd name="connsiteY4" fmla="*/ 133993 h 149423"/>
                <a:gd name="connsiteX5" fmla="*/ 72442 w 99548"/>
                <a:gd name="connsiteY5" fmla="*/ 119229 h 149423"/>
                <a:gd name="connsiteX6" fmla="*/ 80062 w 99548"/>
                <a:gd name="connsiteY6" fmla="*/ 74771 h 149423"/>
                <a:gd name="connsiteX7" fmla="*/ 72442 w 99548"/>
                <a:gd name="connsiteY7" fmla="*/ 30289 h 149423"/>
                <a:gd name="connsiteX8" fmla="*/ 49773 w 99548"/>
                <a:gd name="connsiteY8" fmla="*/ 15430 h 149423"/>
                <a:gd name="connsiteX9" fmla="*/ 49773 w 99548"/>
                <a:gd name="connsiteY9" fmla="*/ 0 h 149423"/>
                <a:gd name="connsiteX10" fmla="*/ 86718 w 99548"/>
                <a:gd name="connsiteY10" fmla="*/ 19193 h 149423"/>
                <a:gd name="connsiteX11" fmla="*/ 99548 w 99548"/>
                <a:gd name="connsiteY11" fmla="*/ 74771 h 149423"/>
                <a:gd name="connsiteX12" fmla="*/ 86718 w 99548"/>
                <a:gd name="connsiteY12" fmla="*/ 130326 h 149423"/>
                <a:gd name="connsiteX13" fmla="*/ 49773 w 99548"/>
                <a:gd name="connsiteY13" fmla="*/ 149423 h 149423"/>
                <a:gd name="connsiteX14" fmla="*/ 12733 w 99548"/>
                <a:gd name="connsiteY14" fmla="*/ 130326 h 149423"/>
                <a:gd name="connsiteX15" fmla="*/ 0 w 99548"/>
                <a:gd name="connsiteY15" fmla="*/ 74771 h 149423"/>
                <a:gd name="connsiteX16" fmla="*/ 12733 w 99548"/>
                <a:gd name="connsiteY16" fmla="*/ 19193 h 149423"/>
                <a:gd name="connsiteX17" fmla="*/ 49773 w 99548"/>
                <a:gd name="connsiteY17" fmla="*/ 0 h 14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48" h="149423">
                  <a:moveTo>
                    <a:pt x="49773" y="15430"/>
                  </a:moveTo>
                  <a:cubicBezTo>
                    <a:pt x="39741" y="15430"/>
                    <a:pt x="32185" y="20384"/>
                    <a:pt x="27106" y="30289"/>
                  </a:cubicBezTo>
                  <a:cubicBezTo>
                    <a:pt x="22088" y="40124"/>
                    <a:pt x="19581" y="54959"/>
                    <a:pt x="19581" y="74771"/>
                  </a:cubicBezTo>
                  <a:cubicBezTo>
                    <a:pt x="19581" y="94512"/>
                    <a:pt x="22088" y="109323"/>
                    <a:pt x="27106" y="119229"/>
                  </a:cubicBezTo>
                  <a:cubicBezTo>
                    <a:pt x="32185" y="129064"/>
                    <a:pt x="39741" y="133993"/>
                    <a:pt x="49773" y="133993"/>
                  </a:cubicBezTo>
                  <a:cubicBezTo>
                    <a:pt x="59869" y="133993"/>
                    <a:pt x="67425" y="129064"/>
                    <a:pt x="72442" y="119229"/>
                  </a:cubicBezTo>
                  <a:cubicBezTo>
                    <a:pt x="77522" y="109323"/>
                    <a:pt x="80062" y="94512"/>
                    <a:pt x="80062" y="74771"/>
                  </a:cubicBezTo>
                  <a:cubicBezTo>
                    <a:pt x="80062" y="54959"/>
                    <a:pt x="77522" y="40124"/>
                    <a:pt x="72442" y="30289"/>
                  </a:cubicBezTo>
                  <a:cubicBezTo>
                    <a:pt x="67425" y="20384"/>
                    <a:pt x="59869" y="15430"/>
                    <a:pt x="49773" y="15430"/>
                  </a:cubicBezTo>
                  <a:moveTo>
                    <a:pt x="49773" y="0"/>
                  </a:moveTo>
                  <a:cubicBezTo>
                    <a:pt x="65915" y="0"/>
                    <a:pt x="78229" y="6406"/>
                    <a:pt x="86718" y="19193"/>
                  </a:cubicBezTo>
                  <a:cubicBezTo>
                    <a:pt x="95271" y="31933"/>
                    <a:pt x="99548" y="50459"/>
                    <a:pt x="99548" y="74771"/>
                  </a:cubicBezTo>
                  <a:cubicBezTo>
                    <a:pt x="99548" y="99012"/>
                    <a:pt x="95271" y="117538"/>
                    <a:pt x="86718" y="130326"/>
                  </a:cubicBezTo>
                  <a:cubicBezTo>
                    <a:pt x="78229" y="143065"/>
                    <a:pt x="65915" y="149423"/>
                    <a:pt x="49773" y="149423"/>
                  </a:cubicBezTo>
                  <a:cubicBezTo>
                    <a:pt x="33633" y="149423"/>
                    <a:pt x="21286" y="143065"/>
                    <a:pt x="12733" y="130326"/>
                  </a:cubicBezTo>
                  <a:cubicBezTo>
                    <a:pt x="4243" y="117538"/>
                    <a:pt x="0" y="99012"/>
                    <a:pt x="0" y="74771"/>
                  </a:cubicBezTo>
                  <a:cubicBezTo>
                    <a:pt x="0" y="50459"/>
                    <a:pt x="4243" y="31933"/>
                    <a:pt x="12733" y="19193"/>
                  </a:cubicBezTo>
                  <a:cubicBezTo>
                    <a:pt x="21286" y="6406"/>
                    <a:pt x="33633" y="0"/>
                    <a:pt x="49773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A538DA94-4967-E428-11E3-5691833EF4DF}"/>
                </a:ext>
              </a:extLst>
            </p:cNvPr>
            <p:cNvSpPr/>
            <p:nvPr/>
          </p:nvSpPr>
          <p:spPr>
            <a:xfrm>
              <a:off x="1577494" y="4284130"/>
              <a:ext cx="99548" cy="149423"/>
            </a:xfrm>
            <a:custGeom>
              <a:avLst/>
              <a:gdLst>
                <a:gd name="connsiteX0" fmla="*/ 49775 w 99548"/>
                <a:gd name="connsiteY0" fmla="*/ 15430 h 149423"/>
                <a:gd name="connsiteX1" fmla="*/ 27106 w 99548"/>
                <a:gd name="connsiteY1" fmla="*/ 30289 h 149423"/>
                <a:gd name="connsiteX2" fmla="*/ 19581 w 99548"/>
                <a:gd name="connsiteY2" fmla="*/ 74771 h 149423"/>
                <a:gd name="connsiteX3" fmla="*/ 27106 w 99548"/>
                <a:gd name="connsiteY3" fmla="*/ 119229 h 149423"/>
                <a:gd name="connsiteX4" fmla="*/ 49775 w 99548"/>
                <a:gd name="connsiteY4" fmla="*/ 133993 h 149423"/>
                <a:gd name="connsiteX5" fmla="*/ 72442 w 99548"/>
                <a:gd name="connsiteY5" fmla="*/ 119229 h 149423"/>
                <a:gd name="connsiteX6" fmla="*/ 80065 w 99548"/>
                <a:gd name="connsiteY6" fmla="*/ 74771 h 149423"/>
                <a:gd name="connsiteX7" fmla="*/ 72442 w 99548"/>
                <a:gd name="connsiteY7" fmla="*/ 30289 h 149423"/>
                <a:gd name="connsiteX8" fmla="*/ 49775 w 99548"/>
                <a:gd name="connsiteY8" fmla="*/ 15430 h 149423"/>
                <a:gd name="connsiteX9" fmla="*/ 49775 w 99548"/>
                <a:gd name="connsiteY9" fmla="*/ 0 h 149423"/>
                <a:gd name="connsiteX10" fmla="*/ 86720 w 99548"/>
                <a:gd name="connsiteY10" fmla="*/ 19193 h 149423"/>
                <a:gd name="connsiteX11" fmla="*/ 99548 w 99548"/>
                <a:gd name="connsiteY11" fmla="*/ 74771 h 149423"/>
                <a:gd name="connsiteX12" fmla="*/ 86720 w 99548"/>
                <a:gd name="connsiteY12" fmla="*/ 130326 h 149423"/>
                <a:gd name="connsiteX13" fmla="*/ 49775 w 99548"/>
                <a:gd name="connsiteY13" fmla="*/ 149423 h 149423"/>
                <a:gd name="connsiteX14" fmla="*/ 12733 w 99548"/>
                <a:gd name="connsiteY14" fmla="*/ 130326 h 149423"/>
                <a:gd name="connsiteX15" fmla="*/ 0 w 99548"/>
                <a:gd name="connsiteY15" fmla="*/ 74771 h 149423"/>
                <a:gd name="connsiteX16" fmla="*/ 12733 w 99548"/>
                <a:gd name="connsiteY16" fmla="*/ 19193 h 149423"/>
                <a:gd name="connsiteX17" fmla="*/ 49775 w 99548"/>
                <a:gd name="connsiteY17" fmla="*/ 0 h 14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48" h="149423">
                  <a:moveTo>
                    <a:pt x="49775" y="15430"/>
                  </a:moveTo>
                  <a:cubicBezTo>
                    <a:pt x="39743" y="15430"/>
                    <a:pt x="32185" y="20384"/>
                    <a:pt x="27106" y="30289"/>
                  </a:cubicBezTo>
                  <a:cubicBezTo>
                    <a:pt x="22088" y="40124"/>
                    <a:pt x="19581" y="54959"/>
                    <a:pt x="19581" y="74771"/>
                  </a:cubicBezTo>
                  <a:cubicBezTo>
                    <a:pt x="19581" y="94512"/>
                    <a:pt x="22088" y="109323"/>
                    <a:pt x="27106" y="119229"/>
                  </a:cubicBezTo>
                  <a:cubicBezTo>
                    <a:pt x="32185" y="129064"/>
                    <a:pt x="39743" y="133993"/>
                    <a:pt x="49775" y="133993"/>
                  </a:cubicBezTo>
                  <a:cubicBezTo>
                    <a:pt x="59872" y="133993"/>
                    <a:pt x="67428" y="129064"/>
                    <a:pt x="72442" y="119229"/>
                  </a:cubicBezTo>
                  <a:cubicBezTo>
                    <a:pt x="77524" y="109323"/>
                    <a:pt x="80065" y="94512"/>
                    <a:pt x="80065" y="74771"/>
                  </a:cubicBezTo>
                  <a:cubicBezTo>
                    <a:pt x="80065" y="54959"/>
                    <a:pt x="77524" y="40124"/>
                    <a:pt x="72442" y="30289"/>
                  </a:cubicBezTo>
                  <a:cubicBezTo>
                    <a:pt x="67428" y="20384"/>
                    <a:pt x="59872" y="15430"/>
                    <a:pt x="49775" y="15430"/>
                  </a:cubicBezTo>
                  <a:moveTo>
                    <a:pt x="49775" y="0"/>
                  </a:moveTo>
                  <a:cubicBezTo>
                    <a:pt x="65918" y="0"/>
                    <a:pt x="78231" y="6406"/>
                    <a:pt x="86720" y="19193"/>
                  </a:cubicBezTo>
                  <a:cubicBezTo>
                    <a:pt x="95271" y="31933"/>
                    <a:pt x="99548" y="50459"/>
                    <a:pt x="99548" y="74771"/>
                  </a:cubicBezTo>
                  <a:cubicBezTo>
                    <a:pt x="99548" y="99012"/>
                    <a:pt x="95271" y="117538"/>
                    <a:pt x="86720" y="130326"/>
                  </a:cubicBezTo>
                  <a:cubicBezTo>
                    <a:pt x="78231" y="143065"/>
                    <a:pt x="65918" y="149423"/>
                    <a:pt x="49775" y="149423"/>
                  </a:cubicBezTo>
                  <a:cubicBezTo>
                    <a:pt x="33633" y="149423"/>
                    <a:pt x="21286" y="143065"/>
                    <a:pt x="12733" y="130326"/>
                  </a:cubicBezTo>
                  <a:cubicBezTo>
                    <a:pt x="4243" y="117538"/>
                    <a:pt x="0" y="99012"/>
                    <a:pt x="0" y="74771"/>
                  </a:cubicBezTo>
                  <a:cubicBezTo>
                    <a:pt x="0" y="50459"/>
                    <a:pt x="4243" y="31933"/>
                    <a:pt x="12733" y="19193"/>
                  </a:cubicBezTo>
                  <a:cubicBezTo>
                    <a:pt x="21286" y="6406"/>
                    <a:pt x="33633" y="0"/>
                    <a:pt x="49775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854926E-DFB9-AAC1-2F09-6D4ADDC0420C}"/>
                </a:ext>
              </a:extLst>
            </p:cNvPr>
            <p:cNvSpPr/>
            <p:nvPr/>
          </p:nvSpPr>
          <p:spPr>
            <a:xfrm>
              <a:off x="1267465" y="3510224"/>
              <a:ext cx="99548" cy="149423"/>
            </a:xfrm>
            <a:custGeom>
              <a:avLst/>
              <a:gdLst>
                <a:gd name="connsiteX0" fmla="*/ 49775 w 99548"/>
                <a:gd name="connsiteY0" fmla="*/ 15454 h 149423"/>
                <a:gd name="connsiteX1" fmla="*/ 27106 w 99548"/>
                <a:gd name="connsiteY1" fmla="*/ 30290 h 149423"/>
                <a:gd name="connsiteX2" fmla="*/ 19581 w 99548"/>
                <a:gd name="connsiteY2" fmla="*/ 74771 h 149423"/>
                <a:gd name="connsiteX3" fmla="*/ 27106 w 99548"/>
                <a:gd name="connsiteY3" fmla="*/ 119229 h 149423"/>
                <a:gd name="connsiteX4" fmla="*/ 49775 w 99548"/>
                <a:gd name="connsiteY4" fmla="*/ 133993 h 149423"/>
                <a:gd name="connsiteX5" fmla="*/ 72442 w 99548"/>
                <a:gd name="connsiteY5" fmla="*/ 119229 h 149423"/>
                <a:gd name="connsiteX6" fmla="*/ 80065 w 99548"/>
                <a:gd name="connsiteY6" fmla="*/ 74771 h 149423"/>
                <a:gd name="connsiteX7" fmla="*/ 72442 w 99548"/>
                <a:gd name="connsiteY7" fmla="*/ 30290 h 149423"/>
                <a:gd name="connsiteX8" fmla="*/ 49775 w 99548"/>
                <a:gd name="connsiteY8" fmla="*/ 15454 h 149423"/>
                <a:gd name="connsiteX9" fmla="*/ 49775 w 99548"/>
                <a:gd name="connsiteY9" fmla="*/ 0 h 149423"/>
                <a:gd name="connsiteX10" fmla="*/ 86720 w 99548"/>
                <a:gd name="connsiteY10" fmla="*/ 19217 h 149423"/>
                <a:gd name="connsiteX11" fmla="*/ 99548 w 99548"/>
                <a:gd name="connsiteY11" fmla="*/ 74771 h 149423"/>
                <a:gd name="connsiteX12" fmla="*/ 86720 w 99548"/>
                <a:gd name="connsiteY12" fmla="*/ 130326 h 149423"/>
                <a:gd name="connsiteX13" fmla="*/ 49775 w 99548"/>
                <a:gd name="connsiteY13" fmla="*/ 149423 h 149423"/>
                <a:gd name="connsiteX14" fmla="*/ 12733 w 99548"/>
                <a:gd name="connsiteY14" fmla="*/ 130326 h 149423"/>
                <a:gd name="connsiteX15" fmla="*/ 0 w 99548"/>
                <a:gd name="connsiteY15" fmla="*/ 74771 h 149423"/>
                <a:gd name="connsiteX16" fmla="*/ 12733 w 99548"/>
                <a:gd name="connsiteY16" fmla="*/ 19217 h 149423"/>
                <a:gd name="connsiteX17" fmla="*/ 49775 w 99548"/>
                <a:gd name="connsiteY17" fmla="*/ 0 h 14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48" h="149423">
                  <a:moveTo>
                    <a:pt x="49775" y="15454"/>
                  </a:moveTo>
                  <a:cubicBezTo>
                    <a:pt x="39743" y="15454"/>
                    <a:pt x="32185" y="20407"/>
                    <a:pt x="27106" y="30290"/>
                  </a:cubicBezTo>
                  <a:cubicBezTo>
                    <a:pt x="22088" y="40124"/>
                    <a:pt x="19581" y="54959"/>
                    <a:pt x="19581" y="74771"/>
                  </a:cubicBezTo>
                  <a:cubicBezTo>
                    <a:pt x="19581" y="94512"/>
                    <a:pt x="22088" y="109347"/>
                    <a:pt x="27106" y="119229"/>
                  </a:cubicBezTo>
                  <a:cubicBezTo>
                    <a:pt x="32185" y="129064"/>
                    <a:pt x="39743" y="133993"/>
                    <a:pt x="49775" y="133993"/>
                  </a:cubicBezTo>
                  <a:cubicBezTo>
                    <a:pt x="59872" y="133993"/>
                    <a:pt x="67427" y="129064"/>
                    <a:pt x="72442" y="119229"/>
                  </a:cubicBezTo>
                  <a:cubicBezTo>
                    <a:pt x="77524" y="109347"/>
                    <a:pt x="80065" y="94512"/>
                    <a:pt x="80065" y="74771"/>
                  </a:cubicBezTo>
                  <a:cubicBezTo>
                    <a:pt x="80065" y="54959"/>
                    <a:pt x="77524" y="40124"/>
                    <a:pt x="72442" y="30290"/>
                  </a:cubicBezTo>
                  <a:cubicBezTo>
                    <a:pt x="67427" y="20407"/>
                    <a:pt x="59872" y="15454"/>
                    <a:pt x="49775" y="15454"/>
                  </a:cubicBezTo>
                  <a:moveTo>
                    <a:pt x="49775" y="0"/>
                  </a:moveTo>
                  <a:cubicBezTo>
                    <a:pt x="65915" y="0"/>
                    <a:pt x="78231" y="6406"/>
                    <a:pt x="86720" y="19217"/>
                  </a:cubicBezTo>
                  <a:cubicBezTo>
                    <a:pt x="95271" y="31956"/>
                    <a:pt x="99548" y="50459"/>
                    <a:pt x="99548" y="74771"/>
                  </a:cubicBezTo>
                  <a:cubicBezTo>
                    <a:pt x="99548" y="99012"/>
                    <a:pt x="95271" y="117538"/>
                    <a:pt x="86720" y="130326"/>
                  </a:cubicBezTo>
                  <a:cubicBezTo>
                    <a:pt x="78231" y="143065"/>
                    <a:pt x="65915" y="149423"/>
                    <a:pt x="49775" y="149423"/>
                  </a:cubicBezTo>
                  <a:cubicBezTo>
                    <a:pt x="33633" y="149423"/>
                    <a:pt x="21286" y="143065"/>
                    <a:pt x="12733" y="130326"/>
                  </a:cubicBezTo>
                  <a:cubicBezTo>
                    <a:pt x="4243" y="117538"/>
                    <a:pt x="0" y="99012"/>
                    <a:pt x="0" y="74771"/>
                  </a:cubicBezTo>
                  <a:cubicBezTo>
                    <a:pt x="0" y="50459"/>
                    <a:pt x="4243" y="31956"/>
                    <a:pt x="12733" y="19217"/>
                  </a:cubicBezTo>
                  <a:cubicBezTo>
                    <a:pt x="21286" y="6406"/>
                    <a:pt x="33633" y="0"/>
                    <a:pt x="49775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178C9BEA-F737-5CB9-F66E-1EB54869C221}"/>
                </a:ext>
              </a:extLst>
            </p:cNvPr>
            <p:cNvSpPr/>
            <p:nvPr/>
          </p:nvSpPr>
          <p:spPr>
            <a:xfrm>
              <a:off x="1401258" y="3632358"/>
              <a:ext cx="20352" cy="24502"/>
            </a:xfrm>
            <a:custGeom>
              <a:avLst/>
              <a:gdLst>
                <a:gd name="connsiteX0" fmla="*/ 0 w 20352"/>
                <a:gd name="connsiteY0" fmla="*/ 0 h 24502"/>
                <a:gd name="connsiteX1" fmla="*/ 20353 w 20352"/>
                <a:gd name="connsiteY1" fmla="*/ 0 h 24502"/>
                <a:gd name="connsiteX2" fmla="*/ 20353 w 20352"/>
                <a:gd name="connsiteY2" fmla="*/ 24503 h 24502"/>
                <a:gd name="connsiteX3" fmla="*/ 0 w 20352"/>
                <a:gd name="connsiteY3" fmla="*/ 24503 h 24502"/>
                <a:gd name="connsiteX4" fmla="*/ 0 w 20352"/>
                <a:gd name="connsiteY4" fmla="*/ 0 h 2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52" h="24502">
                  <a:moveTo>
                    <a:pt x="0" y="0"/>
                  </a:moveTo>
                  <a:lnTo>
                    <a:pt x="20353" y="0"/>
                  </a:lnTo>
                  <a:lnTo>
                    <a:pt x="20353" y="24503"/>
                  </a:lnTo>
                  <a:lnTo>
                    <a:pt x="0" y="245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5FC8DA53-33CE-E3BD-E68F-61EDF2FA7491}"/>
                </a:ext>
              </a:extLst>
            </p:cNvPr>
            <p:cNvSpPr/>
            <p:nvPr/>
          </p:nvSpPr>
          <p:spPr>
            <a:xfrm>
              <a:off x="1457399" y="3510224"/>
              <a:ext cx="91447" cy="146637"/>
            </a:xfrm>
            <a:custGeom>
              <a:avLst/>
              <a:gdLst>
                <a:gd name="connsiteX0" fmla="*/ 23441 w 91447"/>
                <a:gd name="connsiteY0" fmla="*/ 130231 h 146637"/>
                <a:gd name="connsiteX1" fmla="*/ 91447 w 91447"/>
                <a:gd name="connsiteY1" fmla="*/ 130231 h 146637"/>
                <a:gd name="connsiteX2" fmla="*/ 91447 w 91447"/>
                <a:gd name="connsiteY2" fmla="*/ 146637 h 146637"/>
                <a:gd name="connsiteX3" fmla="*/ 0 w 91447"/>
                <a:gd name="connsiteY3" fmla="*/ 146637 h 146637"/>
                <a:gd name="connsiteX4" fmla="*/ 0 w 91447"/>
                <a:gd name="connsiteY4" fmla="*/ 130231 h 146637"/>
                <a:gd name="connsiteX5" fmla="*/ 30194 w 91447"/>
                <a:gd name="connsiteY5" fmla="*/ 99465 h 146637"/>
                <a:gd name="connsiteX6" fmla="*/ 54309 w 91447"/>
                <a:gd name="connsiteY6" fmla="*/ 74486 h 146637"/>
                <a:gd name="connsiteX7" fmla="*/ 67332 w 91447"/>
                <a:gd name="connsiteY7" fmla="*/ 56722 h 146637"/>
                <a:gd name="connsiteX8" fmla="*/ 71095 w 91447"/>
                <a:gd name="connsiteY8" fmla="*/ 42363 h 146637"/>
                <a:gd name="connsiteX9" fmla="*/ 62991 w 91447"/>
                <a:gd name="connsiteY9" fmla="*/ 23646 h 146637"/>
                <a:gd name="connsiteX10" fmla="*/ 42058 w 91447"/>
                <a:gd name="connsiteY10" fmla="*/ 16407 h 146637"/>
                <a:gd name="connsiteX11" fmla="*/ 22670 w 91447"/>
                <a:gd name="connsiteY11" fmla="*/ 19598 h 146637"/>
                <a:gd name="connsiteX12" fmla="*/ 964 w 91447"/>
                <a:gd name="connsiteY12" fmla="*/ 29242 h 146637"/>
                <a:gd name="connsiteX13" fmla="*/ 964 w 91447"/>
                <a:gd name="connsiteY13" fmla="*/ 9573 h 146637"/>
                <a:gd name="connsiteX14" fmla="*/ 22960 w 91447"/>
                <a:gd name="connsiteY14" fmla="*/ 2429 h 146637"/>
                <a:gd name="connsiteX15" fmla="*/ 41672 w 91447"/>
                <a:gd name="connsiteY15" fmla="*/ 0 h 146637"/>
                <a:gd name="connsiteX16" fmla="*/ 77364 w 91447"/>
                <a:gd name="connsiteY16" fmla="*/ 11192 h 146637"/>
                <a:gd name="connsiteX17" fmla="*/ 90676 w 91447"/>
                <a:gd name="connsiteY17" fmla="*/ 41100 h 146637"/>
                <a:gd name="connsiteX18" fmla="*/ 87299 w 91447"/>
                <a:gd name="connsiteY18" fmla="*/ 57983 h 146637"/>
                <a:gd name="connsiteX19" fmla="*/ 75240 w 91447"/>
                <a:gd name="connsiteY19" fmla="*/ 76700 h 146637"/>
                <a:gd name="connsiteX20" fmla="*/ 59903 w 91447"/>
                <a:gd name="connsiteY20" fmla="*/ 92893 h 146637"/>
                <a:gd name="connsiteX21" fmla="*/ 23441 w 91447"/>
                <a:gd name="connsiteY21" fmla="*/ 130231 h 14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447" h="146637">
                  <a:moveTo>
                    <a:pt x="23441" y="130231"/>
                  </a:moveTo>
                  <a:lnTo>
                    <a:pt x="91447" y="130231"/>
                  </a:lnTo>
                  <a:lnTo>
                    <a:pt x="91447" y="146637"/>
                  </a:lnTo>
                  <a:lnTo>
                    <a:pt x="0" y="146637"/>
                  </a:lnTo>
                  <a:lnTo>
                    <a:pt x="0" y="130231"/>
                  </a:lnTo>
                  <a:cubicBezTo>
                    <a:pt x="7396" y="122587"/>
                    <a:pt x="17462" y="112324"/>
                    <a:pt x="30194" y="99465"/>
                  </a:cubicBezTo>
                  <a:cubicBezTo>
                    <a:pt x="42991" y="86535"/>
                    <a:pt x="51030" y="78224"/>
                    <a:pt x="54309" y="74486"/>
                  </a:cubicBezTo>
                  <a:cubicBezTo>
                    <a:pt x="60546" y="67461"/>
                    <a:pt x="64887" y="61555"/>
                    <a:pt x="67332" y="56722"/>
                  </a:cubicBezTo>
                  <a:cubicBezTo>
                    <a:pt x="69840" y="51840"/>
                    <a:pt x="71095" y="47054"/>
                    <a:pt x="71095" y="42363"/>
                  </a:cubicBezTo>
                  <a:cubicBezTo>
                    <a:pt x="71095" y="34719"/>
                    <a:pt x="68394" y="28480"/>
                    <a:pt x="62991" y="23646"/>
                  </a:cubicBezTo>
                  <a:cubicBezTo>
                    <a:pt x="57655" y="18812"/>
                    <a:pt x="50675" y="16407"/>
                    <a:pt x="42058" y="16407"/>
                  </a:cubicBezTo>
                  <a:cubicBezTo>
                    <a:pt x="35950" y="16407"/>
                    <a:pt x="29487" y="17478"/>
                    <a:pt x="22670" y="19598"/>
                  </a:cubicBezTo>
                  <a:cubicBezTo>
                    <a:pt x="15919" y="21717"/>
                    <a:pt x="8682" y="24932"/>
                    <a:pt x="964" y="29242"/>
                  </a:cubicBezTo>
                  <a:lnTo>
                    <a:pt x="964" y="9573"/>
                  </a:lnTo>
                  <a:cubicBezTo>
                    <a:pt x="8811" y="6406"/>
                    <a:pt x="16143" y="4024"/>
                    <a:pt x="22960" y="2429"/>
                  </a:cubicBezTo>
                  <a:cubicBezTo>
                    <a:pt x="29775" y="810"/>
                    <a:pt x="36012" y="0"/>
                    <a:pt x="41672" y="0"/>
                  </a:cubicBezTo>
                  <a:cubicBezTo>
                    <a:pt x="56590" y="0"/>
                    <a:pt x="68490" y="3739"/>
                    <a:pt x="77364" y="11192"/>
                  </a:cubicBezTo>
                  <a:cubicBezTo>
                    <a:pt x="86239" y="18645"/>
                    <a:pt x="90676" y="28623"/>
                    <a:pt x="90676" y="41100"/>
                  </a:cubicBezTo>
                  <a:cubicBezTo>
                    <a:pt x="90676" y="47030"/>
                    <a:pt x="89549" y="52649"/>
                    <a:pt x="87299" y="57983"/>
                  </a:cubicBezTo>
                  <a:cubicBezTo>
                    <a:pt x="85113" y="63246"/>
                    <a:pt x="81093" y="69485"/>
                    <a:pt x="75240" y="76700"/>
                  </a:cubicBezTo>
                  <a:cubicBezTo>
                    <a:pt x="73633" y="78557"/>
                    <a:pt x="68520" y="83963"/>
                    <a:pt x="59903" y="92893"/>
                  </a:cubicBezTo>
                  <a:cubicBezTo>
                    <a:pt x="51285" y="101775"/>
                    <a:pt x="39131" y="114228"/>
                    <a:pt x="23441" y="130231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8C1A7F05-1945-C10A-7385-9C49BE0E0AA2}"/>
                </a:ext>
              </a:extLst>
            </p:cNvPr>
            <p:cNvSpPr/>
            <p:nvPr/>
          </p:nvSpPr>
          <p:spPr>
            <a:xfrm>
              <a:off x="1583862" y="3512843"/>
              <a:ext cx="93180" cy="146803"/>
            </a:xfrm>
            <a:custGeom>
              <a:avLst/>
              <a:gdLst>
                <a:gd name="connsiteX0" fmla="*/ 6077 w 93180"/>
                <a:gd name="connsiteY0" fmla="*/ 0 h 146803"/>
                <a:gd name="connsiteX1" fmla="*/ 82570 w 93180"/>
                <a:gd name="connsiteY1" fmla="*/ 0 h 146803"/>
                <a:gd name="connsiteX2" fmla="*/ 82570 w 93180"/>
                <a:gd name="connsiteY2" fmla="*/ 16407 h 146803"/>
                <a:gd name="connsiteX3" fmla="*/ 23922 w 93180"/>
                <a:gd name="connsiteY3" fmla="*/ 16407 h 146803"/>
                <a:gd name="connsiteX4" fmla="*/ 23922 w 93180"/>
                <a:gd name="connsiteY4" fmla="*/ 51697 h 146803"/>
                <a:gd name="connsiteX5" fmla="*/ 32411 w 93180"/>
                <a:gd name="connsiteY5" fmla="*/ 49578 h 146803"/>
                <a:gd name="connsiteX6" fmla="*/ 40900 w 93180"/>
                <a:gd name="connsiteY6" fmla="*/ 48815 h 146803"/>
                <a:gd name="connsiteX7" fmla="*/ 79098 w 93180"/>
                <a:gd name="connsiteY7" fmla="*/ 62032 h 146803"/>
                <a:gd name="connsiteX8" fmla="*/ 93181 w 93180"/>
                <a:gd name="connsiteY8" fmla="*/ 97798 h 146803"/>
                <a:gd name="connsiteX9" fmla="*/ 78712 w 93180"/>
                <a:gd name="connsiteY9" fmla="*/ 133993 h 146803"/>
                <a:gd name="connsiteX10" fmla="*/ 37910 w 93180"/>
                <a:gd name="connsiteY10" fmla="*/ 146804 h 146803"/>
                <a:gd name="connsiteX11" fmla="*/ 19388 w 93180"/>
                <a:gd name="connsiteY11" fmla="*/ 145280 h 146803"/>
                <a:gd name="connsiteX12" fmla="*/ 0 w 93180"/>
                <a:gd name="connsiteY12" fmla="*/ 140637 h 146803"/>
                <a:gd name="connsiteX13" fmla="*/ 0 w 93180"/>
                <a:gd name="connsiteY13" fmla="*/ 121063 h 146803"/>
                <a:gd name="connsiteX14" fmla="*/ 17940 w 93180"/>
                <a:gd name="connsiteY14" fmla="*/ 128087 h 146803"/>
                <a:gd name="connsiteX15" fmla="*/ 37524 w 93180"/>
                <a:gd name="connsiteY15" fmla="*/ 130421 h 146803"/>
                <a:gd name="connsiteX16" fmla="*/ 63953 w 93180"/>
                <a:gd name="connsiteY16" fmla="*/ 121634 h 146803"/>
                <a:gd name="connsiteX17" fmla="*/ 73697 w 93180"/>
                <a:gd name="connsiteY17" fmla="*/ 97798 h 146803"/>
                <a:gd name="connsiteX18" fmla="*/ 63953 w 93180"/>
                <a:gd name="connsiteY18" fmla="*/ 73985 h 146803"/>
                <a:gd name="connsiteX19" fmla="*/ 37524 w 93180"/>
                <a:gd name="connsiteY19" fmla="*/ 65198 h 146803"/>
                <a:gd name="connsiteX20" fmla="*/ 21896 w 93180"/>
                <a:gd name="connsiteY20" fmla="*/ 66937 h 146803"/>
                <a:gd name="connsiteX21" fmla="*/ 6077 w 93180"/>
                <a:gd name="connsiteY21" fmla="*/ 72342 h 146803"/>
                <a:gd name="connsiteX22" fmla="*/ 6077 w 93180"/>
                <a:gd name="connsiteY22" fmla="*/ 0 h 14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180" h="146803">
                  <a:moveTo>
                    <a:pt x="6077" y="0"/>
                  </a:moveTo>
                  <a:lnTo>
                    <a:pt x="82570" y="0"/>
                  </a:lnTo>
                  <a:lnTo>
                    <a:pt x="82570" y="16407"/>
                  </a:lnTo>
                  <a:lnTo>
                    <a:pt x="23922" y="16407"/>
                  </a:lnTo>
                  <a:lnTo>
                    <a:pt x="23922" y="51697"/>
                  </a:lnTo>
                  <a:cubicBezTo>
                    <a:pt x="26751" y="50721"/>
                    <a:pt x="29580" y="50030"/>
                    <a:pt x="32411" y="49578"/>
                  </a:cubicBezTo>
                  <a:cubicBezTo>
                    <a:pt x="35240" y="49077"/>
                    <a:pt x="38069" y="48815"/>
                    <a:pt x="40900" y="48815"/>
                  </a:cubicBezTo>
                  <a:cubicBezTo>
                    <a:pt x="56976" y="48815"/>
                    <a:pt x="69709" y="53221"/>
                    <a:pt x="79098" y="62032"/>
                  </a:cubicBezTo>
                  <a:cubicBezTo>
                    <a:pt x="88487" y="70842"/>
                    <a:pt x="93181" y="82772"/>
                    <a:pt x="93181" y="97798"/>
                  </a:cubicBezTo>
                  <a:cubicBezTo>
                    <a:pt x="93181" y="113300"/>
                    <a:pt x="88359" y="125373"/>
                    <a:pt x="78712" y="133993"/>
                  </a:cubicBezTo>
                  <a:cubicBezTo>
                    <a:pt x="69066" y="142541"/>
                    <a:pt x="55467" y="146804"/>
                    <a:pt x="37910" y="146804"/>
                  </a:cubicBezTo>
                  <a:cubicBezTo>
                    <a:pt x="31864" y="146804"/>
                    <a:pt x="25691" y="146304"/>
                    <a:pt x="19388" y="145280"/>
                  </a:cubicBezTo>
                  <a:cubicBezTo>
                    <a:pt x="13152" y="144256"/>
                    <a:pt x="6689" y="142708"/>
                    <a:pt x="0" y="140637"/>
                  </a:cubicBezTo>
                  <a:lnTo>
                    <a:pt x="0" y="121063"/>
                  </a:lnTo>
                  <a:cubicBezTo>
                    <a:pt x="5789" y="124206"/>
                    <a:pt x="11768" y="126540"/>
                    <a:pt x="17940" y="128087"/>
                  </a:cubicBezTo>
                  <a:cubicBezTo>
                    <a:pt x="24115" y="129635"/>
                    <a:pt x="30642" y="130421"/>
                    <a:pt x="37524" y="130421"/>
                  </a:cubicBezTo>
                  <a:cubicBezTo>
                    <a:pt x="48649" y="130421"/>
                    <a:pt x="57460" y="127492"/>
                    <a:pt x="63953" y="121634"/>
                  </a:cubicBezTo>
                  <a:cubicBezTo>
                    <a:pt x="70449" y="115776"/>
                    <a:pt x="73697" y="107823"/>
                    <a:pt x="73697" y="97798"/>
                  </a:cubicBezTo>
                  <a:cubicBezTo>
                    <a:pt x="73697" y="87773"/>
                    <a:pt x="70449" y="79843"/>
                    <a:pt x="63953" y="73985"/>
                  </a:cubicBezTo>
                  <a:cubicBezTo>
                    <a:pt x="57460" y="68127"/>
                    <a:pt x="48649" y="65198"/>
                    <a:pt x="37524" y="65198"/>
                  </a:cubicBezTo>
                  <a:cubicBezTo>
                    <a:pt x="32314" y="65198"/>
                    <a:pt x="27103" y="65770"/>
                    <a:pt x="21896" y="66937"/>
                  </a:cubicBezTo>
                  <a:cubicBezTo>
                    <a:pt x="16752" y="68104"/>
                    <a:pt x="11480" y="69890"/>
                    <a:pt x="6077" y="72342"/>
                  </a:cubicBezTo>
                  <a:lnTo>
                    <a:pt x="6077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09BFE24F-3CCA-5757-3009-4C5319A975DC}"/>
                </a:ext>
              </a:extLst>
            </p:cNvPr>
            <p:cNvSpPr/>
            <p:nvPr/>
          </p:nvSpPr>
          <p:spPr>
            <a:xfrm>
              <a:off x="1263317" y="2736336"/>
              <a:ext cx="99548" cy="149421"/>
            </a:xfrm>
            <a:custGeom>
              <a:avLst/>
              <a:gdLst>
                <a:gd name="connsiteX0" fmla="*/ 49775 w 99548"/>
                <a:gd name="connsiteY0" fmla="*/ 15435 h 149421"/>
                <a:gd name="connsiteX1" fmla="*/ 27106 w 99548"/>
                <a:gd name="connsiteY1" fmla="*/ 30290 h 149421"/>
                <a:gd name="connsiteX2" fmla="*/ 19581 w 99548"/>
                <a:gd name="connsiteY2" fmla="*/ 74759 h 149421"/>
                <a:gd name="connsiteX3" fmla="*/ 27106 w 99548"/>
                <a:gd name="connsiteY3" fmla="*/ 119227 h 149421"/>
                <a:gd name="connsiteX4" fmla="*/ 49775 w 99548"/>
                <a:gd name="connsiteY4" fmla="*/ 133986 h 149421"/>
                <a:gd name="connsiteX5" fmla="*/ 72442 w 99548"/>
                <a:gd name="connsiteY5" fmla="*/ 119227 h 149421"/>
                <a:gd name="connsiteX6" fmla="*/ 80065 w 99548"/>
                <a:gd name="connsiteY6" fmla="*/ 74759 h 149421"/>
                <a:gd name="connsiteX7" fmla="*/ 72442 w 99548"/>
                <a:gd name="connsiteY7" fmla="*/ 30290 h 149421"/>
                <a:gd name="connsiteX8" fmla="*/ 49775 w 99548"/>
                <a:gd name="connsiteY8" fmla="*/ 15435 h 149421"/>
                <a:gd name="connsiteX9" fmla="*/ 49775 w 99548"/>
                <a:gd name="connsiteY9" fmla="*/ 0 h 149421"/>
                <a:gd name="connsiteX10" fmla="*/ 86720 w 99548"/>
                <a:gd name="connsiteY10" fmla="*/ 19198 h 149421"/>
                <a:gd name="connsiteX11" fmla="*/ 99548 w 99548"/>
                <a:gd name="connsiteY11" fmla="*/ 74759 h 149421"/>
                <a:gd name="connsiteX12" fmla="*/ 86720 w 99548"/>
                <a:gd name="connsiteY12" fmla="*/ 130321 h 149421"/>
                <a:gd name="connsiteX13" fmla="*/ 49775 w 99548"/>
                <a:gd name="connsiteY13" fmla="*/ 149421 h 149421"/>
                <a:gd name="connsiteX14" fmla="*/ 12733 w 99548"/>
                <a:gd name="connsiteY14" fmla="*/ 130321 h 149421"/>
                <a:gd name="connsiteX15" fmla="*/ 0 w 99548"/>
                <a:gd name="connsiteY15" fmla="*/ 74759 h 149421"/>
                <a:gd name="connsiteX16" fmla="*/ 12733 w 99548"/>
                <a:gd name="connsiteY16" fmla="*/ 19198 h 149421"/>
                <a:gd name="connsiteX17" fmla="*/ 49775 w 99548"/>
                <a:gd name="connsiteY17" fmla="*/ 0 h 149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48" h="149421">
                  <a:moveTo>
                    <a:pt x="49775" y="15435"/>
                  </a:moveTo>
                  <a:cubicBezTo>
                    <a:pt x="39743" y="15435"/>
                    <a:pt x="32185" y="20386"/>
                    <a:pt x="27106" y="30290"/>
                  </a:cubicBezTo>
                  <a:cubicBezTo>
                    <a:pt x="22088" y="40129"/>
                    <a:pt x="19581" y="54952"/>
                    <a:pt x="19581" y="74759"/>
                  </a:cubicBezTo>
                  <a:cubicBezTo>
                    <a:pt x="19581" y="94502"/>
                    <a:pt x="22088" y="109323"/>
                    <a:pt x="27106" y="119227"/>
                  </a:cubicBezTo>
                  <a:cubicBezTo>
                    <a:pt x="32185" y="129066"/>
                    <a:pt x="39743" y="133986"/>
                    <a:pt x="49775" y="133986"/>
                  </a:cubicBezTo>
                  <a:cubicBezTo>
                    <a:pt x="59872" y="133986"/>
                    <a:pt x="67427" y="129066"/>
                    <a:pt x="72442" y="119227"/>
                  </a:cubicBezTo>
                  <a:cubicBezTo>
                    <a:pt x="77524" y="109323"/>
                    <a:pt x="80065" y="94502"/>
                    <a:pt x="80065" y="74759"/>
                  </a:cubicBezTo>
                  <a:cubicBezTo>
                    <a:pt x="80065" y="54952"/>
                    <a:pt x="77524" y="40129"/>
                    <a:pt x="72442" y="30290"/>
                  </a:cubicBezTo>
                  <a:cubicBezTo>
                    <a:pt x="67427" y="20386"/>
                    <a:pt x="59872" y="15435"/>
                    <a:pt x="49775" y="15435"/>
                  </a:cubicBezTo>
                  <a:moveTo>
                    <a:pt x="49775" y="0"/>
                  </a:moveTo>
                  <a:cubicBezTo>
                    <a:pt x="65918" y="0"/>
                    <a:pt x="78231" y="6398"/>
                    <a:pt x="86720" y="19198"/>
                  </a:cubicBezTo>
                  <a:cubicBezTo>
                    <a:pt x="95271" y="31930"/>
                    <a:pt x="99548" y="50449"/>
                    <a:pt x="99548" y="74759"/>
                  </a:cubicBezTo>
                  <a:cubicBezTo>
                    <a:pt x="99548" y="99003"/>
                    <a:pt x="95271" y="117524"/>
                    <a:pt x="86720" y="130321"/>
                  </a:cubicBezTo>
                  <a:cubicBezTo>
                    <a:pt x="78231" y="143054"/>
                    <a:pt x="65918" y="149421"/>
                    <a:pt x="49775" y="149421"/>
                  </a:cubicBezTo>
                  <a:cubicBezTo>
                    <a:pt x="33633" y="149421"/>
                    <a:pt x="21286" y="143054"/>
                    <a:pt x="12733" y="130321"/>
                  </a:cubicBezTo>
                  <a:cubicBezTo>
                    <a:pt x="4243" y="117524"/>
                    <a:pt x="0" y="99003"/>
                    <a:pt x="0" y="74759"/>
                  </a:cubicBezTo>
                  <a:cubicBezTo>
                    <a:pt x="0" y="50449"/>
                    <a:pt x="4243" y="31930"/>
                    <a:pt x="12733" y="19198"/>
                  </a:cubicBezTo>
                  <a:cubicBezTo>
                    <a:pt x="21286" y="6398"/>
                    <a:pt x="33633" y="0"/>
                    <a:pt x="49775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F2204B72-50BE-4FDA-9AB7-CEEE67D9FF7A}"/>
                </a:ext>
              </a:extLst>
            </p:cNvPr>
            <p:cNvSpPr/>
            <p:nvPr/>
          </p:nvSpPr>
          <p:spPr>
            <a:xfrm>
              <a:off x="1397110" y="2858459"/>
              <a:ext cx="20354" cy="24500"/>
            </a:xfrm>
            <a:custGeom>
              <a:avLst/>
              <a:gdLst>
                <a:gd name="connsiteX0" fmla="*/ 0 w 20354"/>
                <a:gd name="connsiteY0" fmla="*/ 0 h 24500"/>
                <a:gd name="connsiteX1" fmla="*/ 20355 w 20354"/>
                <a:gd name="connsiteY1" fmla="*/ 0 h 24500"/>
                <a:gd name="connsiteX2" fmla="*/ 20355 w 20354"/>
                <a:gd name="connsiteY2" fmla="*/ 24501 h 24500"/>
                <a:gd name="connsiteX3" fmla="*/ 0 w 20354"/>
                <a:gd name="connsiteY3" fmla="*/ 24501 h 24500"/>
                <a:gd name="connsiteX4" fmla="*/ 0 w 20354"/>
                <a:gd name="connsiteY4" fmla="*/ 0 h 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54" h="24500">
                  <a:moveTo>
                    <a:pt x="0" y="0"/>
                  </a:moveTo>
                  <a:lnTo>
                    <a:pt x="20355" y="0"/>
                  </a:lnTo>
                  <a:lnTo>
                    <a:pt x="20355" y="24501"/>
                  </a:lnTo>
                  <a:lnTo>
                    <a:pt x="0" y="24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3E2A3CF4-B28E-7AEA-4239-64153D28EC5D}"/>
                </a:ext>
              </a:extLst>
            </p:cNvPr>
            <p:cNvSpPr/>
            <p:nvPr/>
          </p:nvSpPr>
          <p:spPr>
            <a:xfrm>
              <a:off x="1454024" y="2738942"/>
              <a:ext cx="93180" cy="146816"/>
            </a:xfrm>
            <a:custGeom>
              <a:avLst/>
              <a:gdLst>
                <a:gd name="connsiteX0" fmla="*/ 6077 w 93180"/>
                <a:gd name="connsiteY0" fmla="*/ 0 h 146816"/>
                <a:gd name="connsiteX1" fmla="*/ 82570 w 93180"/>
                <a:gd name="connsiteY1" fmla="*/ 0 h 146816"/>
                <a:gd name="connsiteX2" fmla="*/ 82570 w 93180"/>
                <a:gd name="connsiteY2" fmla="*/ 16400 h 146816"/>
                <a:gd name="connsiteX3" fmla="*/ 23922 w 93180"/>
                <a:gd name="connsiteY3" fmla="*/ 16400 h 146816"/>
                <a:gd name="connsiteX4" fmla="*/ 23922 w 93180"/>
                <a:gd name="connsiteY4" fmla="*/ 51704 h 146816"/>
                <a:gd name="connsiteX5" fmla="*/ 32411 w 93180"/>
                <a:gd name="connsiteY5" fmla="*/ 49582 h 146816"/>
                <a:gd name="connsiteX6" fmla="*/ 40898 w 93180"/>
                <a:gd name="connsiteY6" fmla="*/ 48811 h 146816"/>
                <a:gd name="connsiteX7" fmla="*/ 79098 w 93180"/>
                <a:gd name="connsiteY7" fmla="*/ 62024 h 146816"/>
                <a:gd name="connsiteX8" fmla="*/ 93181 w 93180"/>
                <a:gd name="connsiteY8" fmla="*/ 97812 h 146816"/>
                <a:gd name="connsiteX9" fmla="*/ 78712 w 93180"/>
                <a:gd name="connsiteY9" fmla="*/ 133986 h 146816"/>
                <a:gd name="connsiteX10" fmla="*/ 37909 w 93180"/>
                <a:gd name="connsiteY10" fmla="*/ 146816 h 146816"/>
                <a:gd name="connsiteX11" fmla="*/ 19388 w 93180"/>
                <a:gd name="connsiteY11" fmla="*/ 145273 h 146816"/>
                <a:gd name="connsiteX12" fmla="*/ 0 w 93180"/>
                <a:gd name="connsiteY12" fmla="*/ 140641 h 146816"/>
                <a:gd name="connsiteX13" fmla="*/ 0 w 93180"/>
                <a:gd name="connsiteY13" fmla="*/ 121060 h 146816"/>
                <a:gd name="connsiteX14" fmla="*/ 17940 w 93180"/>
                <a:gd name="connsiteY14" fmla="*/ 128102 h 146816"/>
                <a:gd name="connsiteX15" fmla="*/ 37524 w 93180"/>
                <a:gd name="connsiteY15" fmla="*/ 130416 h 146816"/>
                <a:gd name="connsiteX16" fmla="*/ 63953 w 93180"/>
                <a:gd name="connsiteY16" fmla="*/ 121639 h 146816"/>
                <a:gd name="connsiteX17" fmla="*/ 73695 w 93180"/>
                <a:gd name="connsiteY17" fmla="*/ 97812 h 146816"/>
                <a:gd name="connsiteX18" fmla="*/ 63953 w 93180"/>
                <a:gd name="connsiteY18" fmla="*/ 73985 h 146816"/>
                <a:gd name="connsiteX19" fmla="*/ 37524 w 93180"/>
                <a:gd name="connsiteY19" fmla="*/ 65208 h 146816"/>
                <a:gd name="connsiteX20" fmla="*/ 21896 w 93180"/>
                <a:gd name="connsiteY20" fmla="*/ 66944 h 146816"/>
                <a:gd name="connsiteX21" fmla="*/ 6077 w 93180"/>
                <a:gd name="connsiteY21" fmla="*/ 72347 h 146816"/>
                <a:gd name="connsiteX22" fmla="*/ 6077 w 93180"/>
                <a:gd name="connsiteY22" fmla="*/ 0 h 146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180" h="146816">
                  <a:moveTo>
                    <a:pt x="6077" y="0"/>
                  </a:moveTo>
                  <a:lnTo>
                    <a:pt x="82570" y="0"/>
                  </a:lnTo>
                  <a:lnTo>
                    <a:pt x="82570" y="16400"/>
                  </a:lnTo>
                  <a:lnTo>
                    <a:pt x="23922" y="16400"/>
                  </a:lnTo>
                  <a:lnTo>
                    <a:pt x="23922" y="51704"/>
                  </a:lnTo>
                  <a:cubicBezTo>
                    <a:pt x="26751" y="50740"/>
                    <a:pt x="29580" y="50033"/>
                    <a:pt x="32411" y="49582"/>
                  </a:cubicBezTo>
                  <a:cubicBezTo>
                    <a:pt x="35240" y="49068"/>
                    <a:pt x="38069" y="48811"/>
                    <a:pt x="40898" y="48811"/>
                  </a:cubicBezTo>
                  <a:cubicBezTo>
                    <a:pt x="56976" y="48811"/>
                    <a:pt x="69709" y="53216"/>
                    <a:pt x="79098" y="62024"/>
                  </a:cubicBezTo>
                  <a:cubicBezTo>
                    <a:pt x="88487" y="70835"/>
                    <a:pt x="93181" y="82765"/>
                    <a:pt x="93181" y="97812"/>
                  </a:cubicBezTo>
                  <a:cubicBezTo>
                    <a:pt x="93181" y="113312"/>
                    <a:pt x="88359" y="125368"/>
                    <a:pt x="78712" y="133986"/>
                  </a:cubicBezTo>
                  <a:cubicBezTo>
                    <a:pt x="69066" y="142539"/>
                    <a:pt x="55466" y="146816"/>
                    <a:pt x="37909" y="146816"/>
                  </a:cubicBezTo>
                  <a:cubicBezTo>
                    <a:pt x="31863" y="146816"/>
                    <a:pt x="25691" y="146302"/>
                    <a:pt x="19388" y="145273"/>
                  </a:cubicBezTo>
                  <a:cubicBezTo>
                    <a:pt x="13149" y="144242"/>
                    <a:pt x="6687" y="142699"/>
                    <a:pt x="0" y="140641"/>
                  </a:cubicBezTo>
                  <a:lnTo>
                    <a:pt x="0" y="121060"/>
                  </a:lnTo>
                  <a:cubicBezTo>
                    <a:pt x="5786" y="124211"/>
                    <a:pt x="11766" y="126559"/>
                    <a:pt x="17940" y="128102"/>
                  </a:cubicBezTo>
                  <a:cubicBezTo>
                    <a:pt x="24115" y="129645"/>
                    <a:pt x="30642" y="130416"/>
                    <a:pt x="37524" y="130416"/>
                  </a:cubicBezTo>
                  <a:cubicBezTo>
                    <a:pt x="48649" y="130416"/>
                    <a:pt x="57460" y="127490"/>
                    <a:pt x="63953" y="121639"/>
                  </a:cubicBezTo>
                  <a:cubicBezTo>
                    <a:pt x="70447" y="115788"/>
                    <a:pt x="73695" y="107844"/>
                    <a:pt x="73695" y="97812"/>
                  </a:cubicBezTo>
                  <a:cubicBezTo>
                    <a:pt x="73695" y="87780"/>
                    <a:pt x="70447" y="79839"/>
                    <a:pt x="63953" y="73985"/>
                  </a:cubicBezTo>
                  <a:cubicBezTo>
                    <a:pt x="57460" y="68135"/>
                    <a:pt x="48649" y="65208"/>
                    <a:pt x="37524" y="65208"/>
                  </a:cubicBezTo>
                  <a:cubicBezTo>
                    <a:pt x="32314" y="65208"/>
                    <a:pt x="27103" y="65787"/>
                    <a:pt x="21896" y="66944"/>
                  </a:cubicBezTo>
                  <a:cubicBezTo>
                    <a:pt x="16750" y="68101"/>
                    <a:pt x="11478" y="69902"/>
                    <a:pt x="6077" y="72347"/>
                  </a:cubicBezTo>
                  <a:lnTo>
                    <a:pt x="6077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5504A2C-67B8-2DCE-7570-3F9DB97459D6}"/>
                </a:ext>
              </a:extLst>
            </p:cNvPr>
            <p:cNvSpPr/>
            <p:nvPr/>
          </p:nvSpPr>
          <p:spPr>
            <a:xfrm>
              <a:off x="1577494" y="2736336"/>
              <a:ext cx="99548" cy="149421"/>
            </a:xfrm>
            <a:custGeom>
              <a:avLst/>
              <a:gdLst>
                <a:gd name="connsiteX0" fmla="*/ 49775 w 99548"/>
                <a:gd name="connsiteY0" fmla="*/ 15435 h 149421"/>
                <a:gd name="connsiteX1" fmla="*/ 27106 w 99548"/>
                <a:gd name="connsiteY1" fmla="*/ 30290 h 149421"/>
                <a:gd name="connsiteX2" fmla="*/ 19581 w 99548"/>
                <a:gd name="connsiteY2" fmla="*/ 74759 h 149421"/>
                <a:gd name="connsiteX3" fmla="*/ 27106 w 99548"/>
                <a:gd name="connsiteY3" fmla="*/ 119227 h 149421"/>
                <a:gd name="connsiteX4" fmla="*/ 49775 w 99548"/>
                <a:gd name="connsiteY4" fmla="*/ 133986 h 149421"/>
                <a:gd name="connsiteX5" fmla="*/ 72442 w 99548"/>
                <a:gd name="connsiteY5" fmla="*/ 119227 h 149421"/>
                <a:gd name="connsiteX6" fmla="*/ 80065 w 99548"/>
                <a:gd name="connsiteY6" fmla="*/ 74759 h 149421"/>
                <a:gd name="connsiteX7" fmla="*/ 72442 w 99548"/>
                <a:gd name="connsiteY7" fmla="*/ 30290 h 149421"/>
                <a:gd name="connsiteX8" fmla="*/ 49775 w 99548"/>
                <a:gd name="connsiteY8" fmla="*/ 15435 h 149421"/>
                <a:gd name="connsiteX9" fmla="*/ 49775 w 99548"/>
                <a:gd name="connsiteY9" fmla="*/ 0 h 149421"/>
                <a:gd name="connsiteX10" fmla="*/ 86720 w 99548"/>
                <a:gd name="connsiteY10" fmla="*/ 19198 h 149421"/>
                <a:gd name="connsiteX11" fmla="*/ 99548 w 99548"/>
                <a:gd name="connsiteY11" fmla="*/ 74759 h 149421"/>
                <a:gd name="connsiteX12" fmla="*/ 86720 w 99548"/>
                <a:gd name="connsiteY12" fmla="*/ 130321 h 149421"/>
                <a:gd name="connsiteX13" fmla="*/ 49775 w 99548"/>
                <a:gd name="connsiteY13" fmla="*/ 149421 h 149421"/>
                <a:gd name="connsiteX14" fmla="*/ 12733 w 99548"/>
                <a:gd name="connsiteY14" fmla="*/ 130321 h 149421"/>
                <a:gd name="connsiteX15" fmla="*/ 0 w 99548"/>
                <a:gd name="connsiteY15" fmla="*/ 74759 h 149421"/>
                <a:gd name="connsiteX16" fmla="*/ 12733 w 99548"/>
                <a:gd name="connsiteY16" fmla="*/ 19198 h 149421"/>
                <a:gd name="connsiteX17" fmla="*/ 49775 w 99548"/>
                <a:gd name="connsiteY17" fmla="*/ 0 h 149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48" h="149421">
                  <a:moveTo>
                    <a:pt x="49775" y="15435"/>
                  </a:moveTo>
                  <a:cubicBezTo>
                    <a:pt x="39743" y="15435"/>
                    <a:pt x="32185" y="20386"/>
                    <a:pt x="27106" y="30290"/>
                  </a:cubicBezTo>
                  <a:cubicBezTo>
                    <a:pt x="22088" y="40129"/>
                    <a:pt x="19581" y="54952"/>
                    <a:pt x="19581" y="74759"/>
                  </a:cubicBezTo>
                  <a:cubicBezTo>
                    <a:pt x="19581" y="94502"/>
                    <a:pt x="22088" y="109323"/>
                    <a:pt x="27106" y="119227"/>
                  </a:cubicBezTo>
                  <a:cubicBezTo>
                    <a:pt x="32185" y="129066"/>
                    <a:pt x="39743" y="133986"/>
                    <a:pt x="49775" y="133986"/>
                  </a:cubicBezTo>
                  <a:cubicBezTo>
                    <a:pt x="59872" y="133986"/>
                    <a:pt x="67428" y="129066"/>
                    <a:pt x="72442" y="119227"/>
                  </a:cubicBezTo>
                  <a:cubicBezTo>
                    <a:pt x="77524" y="109323"/>
                    <a:pt x="80065" y="94502"/>
                    <a:pt x="80065" y="74759"/>
                  </a:cubicBezTo>
                  <a:cubicBezTo>
                    <a:pt x="80065" y="54952"/>
                    <a:pt x="77524" y="40129"/>
                    <a:pt x="72442" y="30290"/>
                  </a:cubicBezTo>
                  <a:cubicBezTo>
                    <a:pt x="67428" y="20386"/>
                    <a:pt x="59872" y="15435"/>
                    <a:pt x="49775" y="15435"/>
                  </a:cubicBezTo>
                  <a:moveTo>
                    <a:pt x="49775" y="0"/>
                  </a:moveTo>
                  <a:cubicBezTo>
                    <a:pt x="65918" y="0"/>
                    <a:pt x="78231" y="6398"/>
                    <a:pt x="86720" y="19198"/>
                  </a:cubicBezTo>
                  <a:cubicBezTo>
                    <a:pt x="95271" y="31930"/>
                    <a:pt x="99548" y="50449"/>
                    <a:pt x="99548" y="74759"/>
                  </a:cubicBezTo>
                  <a:cubicBezTo>
                    <a:pt x="99548" y="99003"/>
                    <a:pt x="95271" y="117524"/>
                    <a:pt x="86720" y="130321"/>
                  </a:cubicBezTo>
                  <a:cubicBezTo>
                    <a:pt x="78231" y="143054"/>
                    <a:pt x="65918" y="149421"/>
                    <a:pt x="49775" y="149421"/>
                  </a:cubicBezTo>
                  <a:cubicBezTo>
                    <a:pt x="33633" y="149421"/>
                    <a:pt x="21286" y="143054"/>
                    <a:pt x="12733" y="130321"/>
                  </a:cubicBezTo>
                  <a:cubicBezTo>
                    <a:pt x="4243" y="117524"/>
                    <a:pt x="0" y="99003"/>
                    <a:pt x="0" y="74759"/>
                  </a:cubicBezTo>
                  <a:cubicBezTo>
                    <a:pt x="0" y="50449"/>
                    <a:pt x="4243" y="31930"/>
                    <a:pt x="12733" y="19198"/>
                  </a:cubicBezTo>
                  <a:cubicBezTo>
                    <a:pt x="21286" y="6398"/>
                    <a:pt x="33633" y="0"/>
                    <a:pt x="49775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373DD6AB-3DC5-97F0-450A-1BB5D59CDDFE}"/>
                </a:ext>
              </a:extLst>
            </p:cNvPr>
            <p:cNvSpPr/>
            <p:nvPr/>
          </p:nvSpPr>
          <p:spPr>
            <a:xfrm>
              <a:off x="1267465" y="1962440"/>
              <a:ext cx="99548" cy="149418"/>
            </a:xfrm>
            <a:custGeom>
              <a:avLst/>
              <a:gdLst>
                <a:gd name="connsiteX0" fmla="*/ 49775 w 99548"/>
                <a:gd name="connsiteY0" fmla="*/ 15433 h 149418"/>
                <a:gd name="connsiteX1" fmla="*/ 27106 w 99548"/>
                <a:gd name="connsiteY1" fmla="*/ 30290 h 149418"/>
                <a:gd name="connsiteX2" fmla="*/ 19581 w 99548"/>
                <a:gd name="connsiteY2" fmla="*/ 74757 h 149418"/>
                <a:gd name="connsiteX3" fmla="*/ 27106 w 99548"/>
                <a:gd name="connsiteY3" fmla="*/ 119227 h 149418"/>
                <a:gd name="connsiteX4" fmla="*/ 49775 w 99548"/>
                <a:gd name="connsiteY4" fmla="*/ 133986 h 149418"/>
                <a:gd name="connsiteX5" fmla="*/ 72442 w 99548"/>
                <a:gd name="connsiteY5" fmla="*/ 119227 h 149418"/>
                <a:gd name="connsiteX6" fmla="*/ 80065 w 99548"/>
                <a:gd name="connsiteY6" fmla="*/ 74757 h 149418"/>
                <a:gd name="connsiteX7" fmla="*/ 72442 w 99548"/>
                <a:gd name="connsiteY7" fmla="*/ 30290 h 149418"/>
                <a:gd name="connsiteX8" fmla="*/ 49775 w 99548"/>
                <a:gd name="connsiteY8" fmla="*/ 15433 h 149418"/>
                <a:gd name="connsiteX9" fmla="*/ 49775 w 99548"/>
                <a:gd name="connsiteY9" fmla="*/ 0 h 149418"/>
                <a:gd name="connsiteX10" fmla="*/ 86720 w 99548"/>
                <a:gd name="connsiteY10" fmla="*/ 19195 h 149418"/>
                <a:gd name="connsiteX11" fmla="*/ 99548 w 99548"/>
                <a:gd name="connsiteY11" fmla="*/ 74757 h 149418"/>
                <a:gd name="connsiteX12" fmla="*/ 86720 w 99548"/>
                <a:gd name="connsiteY12" fmla="*/ 130319 h 149418"/>
                <a:gd name="connsiteX13" fmla="*/ 49775 w 99548"/>
                <a:gd name="connsiteY13" fmla="*/ 149419 h 149418"/>
                <a:gd name="connsiteX14" fmla="*/ 12733 w 99548"/>
                <a:gd name="connsiteY14" fmla="*/ 130319 h 149418"/>
                <a:gd name="connsiteX15" fmla="*/ 0 w 99548"/>
                <a:gd name="connsiteY15" fmla="*/ 74757 h 149418"/>
                <a:gd name="connsiteX16" fmla="*/ 12733 w 99548"/>
                <a:gd name="connsiteY16" fmla="*/ 19195 h 149418"/>
                <a:gd name="connsiteX17" fmla="*/ 49775 w 99548"/>
                <a:gd name="connsiteY17" fmla="*/ 0 h 14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48" h="149418">
                  <a:moveTo>
                    <a:pt x="49775" y="15433"/>
                  </a:moveTo>
                  <a:cubicBezTo>
                    <a:pt x="39743" y="15433"/>
                    <a:pt x="32185" y="20386"/>
                    <a:pt x="27106" y="30290"/>
                  </a:cubicBezTo>
                  <a:cubicBezTo>
                    <a:pt x="22088" y="40126"/>
                    <a:pt x="19581" y="54950"/>
                    <a:pt x="19581" y="74757"/>
                  </a:cubicBezTo>
                  <a:cubicBezTo>
                    <a:pt x="19581" y="94500"/>
                    <a:pt x="22088" y="109323"/>
                    <a:pt x="27106" y="119227"/>
                  </a:cubicBezTo>
                  <a:cubicBezTo>
                    <a:pt x="32185" y="129066"/>
                    <a:pt x="39743" y="133986"/>
                    <a:pt x="49775" y="133986"/>
                  </a:cubicBezTo>
                  <a:cubicBezTo>
                    <a:pt x="59872" y="133986"/>
                    <a:pt x="67427" y="129066"/>
                    <a:pt x="72442" y="119227"/>
                  </a:cubicBezTo>
                  <a:cubicBezTo>
                    <a:pt x="77524" y="109323"/>
                    <a:pt x="80065" y="94500"/>
                    <a:pt x="80065" y="74757"/>
                  </a:cubicBezTo>
                  <a:cubicBezTo>
                    <a:pt x="80065" y="54950"/>
                    <a:pt x="77524" y="40126"/>
                    <a:pt x="72442" y="30290"/>
                  </a:cubicBezTo>
                  <a:cubicBezTo>
                    <a:pt x="67427" y="20386"/>
                    <a:pt x="59872" y="15433"/>
                    <a:pt x="49775" y="15433"/>
                  </a:cubicBezTo>
                  <a:moveTo>
                    <a:pt x="49775" y="0"/>
                  </a:moveTo>
                  <a:cubicBezTo>
                    <a:pt x="65915" y="0"/>
                    <a:pt x="78231" y="6398"/>
                    <a:pt x="86720" y="19195"/>
                  </a:cubicBezTo>
                  <a:cubicBezTo>
                    <a:pt x="95271" y="31928"/>
                    <a:pt x="99548" y="50449"/>
                    <a:pt x="99548" y="74757"/>
                  </a:cubicBezTo>
                  <a:cubicBezTo>
                    <a:pt x="99548" y="99000"/>
                    <a:pt x="95271" y="117522"/>
                    <a:pt x="86720" y="130319"/>
                  </a:cubicBezTo>
                  <a:cubicBezTo>
                    <a:pt x="78231" y="143051"/>
                    <a:pt x="65915" y="149419"/>
                    <a:pt x="49775" y="149419"/>
                  </a:cubicBezTo>
                  <a:cubicBezTo>
                    <a:pt x="33633" y="149419"/>
                    <a:pt x="21286" y="143051"/>
                    <a:pt x="12733" y="130319"/>
                  </a:cubicBezTo>
                  <a:cubicBezTo>
                    <a:pt x="4243" y="117522"/>
                    <a:pt x="0" y="99000"/>
                    <a:pt x="0" y="74757"/>
                  </a:cubicBezTo>
                  <a:cubicBezTo>
                    <a:pt x="0" y="50449"/>
                    <a:pt x="4243" y="31928"/>
                    <a:pt x="12733" y="19195"/>
                  </a:cubicBezTo>
                  <a:cubicBezTo>
                    <a:pt x="21286" y="6398"/>
                    <a:pt x="33633" y="0"/>
                    <a:pt x="49775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8FDA3A0-2984-6284-2AA3-F21380ABCBED}"/>
                </a:ext>
              </a:extLst>
            </p:cNvPr>
            <p:cNvSpPr/>
            <p:nvPr/>
          </p:nvSpPr>
          <p:spPr>
            <a:xfrm>
              <a:off x="1401258" y="2084560"/>
              <a:ext cx="20352" cy="24500"/>
            </a:xfrm>
            <a:custGeom>
              <a:avLst/>
              <a:gdLst>
                <a:gd name="connsiteX0" fmla="*/ 0 w 20352"/>
                <a:gd name="connsiteY0" fmla="*/ 0 h 24500"/>
                <a:gd name="connsiteX1" fmla="*/ 20353 w 20352"/>
                <a:gd name="connsiteY1" fmla="*/ 0 h 24500"/>
                <a:gd name="connsiteX2" fmla="*/ 20353 w 20352"/>
                <a:gd name="connsiteY2" fmla="*/ 24501 h 24500"/>
                <a:gd name="connsiteX3" fmla="*/ 0 w 20352"/>
                <a:gd name="connsiteY3" fmla="*/ 24501 h 24500"/>
                <a:gd name="connsiteX4" fmla="*/ 0 w 20352"/>
                <a:gd name="connsiteY4" fmla="*/ 0 h 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52" h="24500">
                  <a:moveTo>
                    <a:pt x="0" y="0"/>
                  </a:moveTo>
                  <a:lnTo>
                    <a:pt x="20353" y="0"/>
                  </a:lnTo>
                  <a:lnTo>
                    <a:pt x="20353" y="24501"/>
                  </a:lnTo>
                  <a:lnTo>
                    <a:pt x="0" y="24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126E73C6-508D-BBCD-467B-E56A520A9531}"/>
                </a:ext>
              </a:extLst>
            </p:cNvPr>
            <p:cNvSpPr/>
            <p:nvPr/>
          </p:nvSpPr>
          <p:spPr>
            <a:xfrm>
              <a:off x="1459137" y="1965042"/>
              <a:ext cx="92602" cy="144018"/>
            </a:xfrm>
            <a:custGeom>
              <a:avLst/>
              <a:gdLst>
                <a:gd name="connsiteX0" fmla="*/ 0 w 92602"/>
                <a:gd name="connsiteY0" fmla="*/ 0 h 144018"/>
                <a:gd name="connsiteX1" fmla="*/ 92602 w 92602"/>
                <a:gd name="connsiteY1" fmla="*/ 0 h 144018"/>
                <a:gd name="connsiteX2" fmla="*/ 92602 w 92602"/>
                <a:gd name="connsiteY2" fmla="*/ 8296 h 144018"/>
                <a:gd name="connsiteX3" fmla="*/ 40319 w 92602"/>
                <a:gd name="connsiteY3" fmla="*/ 144018 h 144018"/>
                <a:gd name="connsiteX4" fmla="*/ 19967 w 92602"/>
                <a:gd name="connsiteY4" fmla="*/ 144018 h 144018"/>
                <a:gd name="connsiteX5" fmla="*/ 69161 w 92602"/>
                <a:gd name="connsiteY5" fmla="*/ 16400 h 144018"/>
                <a:gd name="connsiteX6" fmla="*/ 0 w 92602"/>
                <a:gd name="connsiteY6" fmla="*/ 16400 h 144018"/>
                <a:gd name="connsiteX7" fmla="*/ 0 w 92602"/>
                <a:gd name="connsiteY7" fmla="*/ 0 h 144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602" h="144018">
                  <a:moveTo>
                    <a:pt x="0" y="0"/>
                  </a:moveTo>
                  <a:lnTo>
                    <a:pt x="92602" y="0"/>
                  </a:lnTo>
                  <a:lnTo>
                    <a:pt x="92602" y="8296"/>
                  </a:lnTo>
                  <a:lnTo>
                    <a:pt x="40319" y="144018"/>
                  </a:lnTo>
                  <a:lnTo>
                    <a:pt x="19967" y="144018"/>
                  </a:lnTo>
                  <a:lnTo>
                    <a:pt x="69161" y="16400"/>
                  </a:lnTo>
                  <a:lnTo>
                    <a:pt x="0" y="16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3428750-A351-AF49-FAA1-EB5C12248BFC}"/>
                </a:ext>
              </a:extLst>
            </p:cNvPr>
            <p:cNvSpPr/>
            <p:nvPr/>
          </p:nvSpPr>
          <p:spPr>
            <a:xfrm>
              <a:off x="1583862" y="1965042"/>
              <a:ext cx="93180" cy="146815"/>
            </a:xfrm>
            <a:custGeom>
              <a:avLst/>
              <a:gdLst>
                <a:gd name="connsiteX0" fmla="*/ 6077 w 93180"/>
                <a:gd name="connsiteY0" fmla="*/ 0 h 146815"/>
                <a:gd name="connsiteX1" fmla="*/ 82570 w 93180"/>
                <a:gd name="connsiteY1" fmla="*/ 0 h 146815"/>
                <a:gd name="connsiteX2" fmla="*/ 82570 w 93180"/>
                <a:gd name="connsiteY2" fmla="*/ 16400 h 146815"/>
                <a:gd name="connsiteX3" fmla="*/ 23922 w 93180"/>
                <a:gd name="connsiteY3" fmla="*/ 16400 h 146815"/>
                <a:gd name="connsiteX4" fmla="*/ 23922 w 93180"/>
                <a:gd name="connsiteY4" fmla="*/ 51704 h 146815"/>
                <a:gd name="connsiteX5" fmla="*/ 32411 w 93180"/>
                <a:gd name="connsiteY5" fmla="*/ 49582 h 146815"/>
                <a:gd name="connsiteX6" fmla="*/ 40900 w 93180"/>
                <a:gd name="connsiteY6" fmla="*/ 48811 h 146815"/>
                <a:gd name="connsiteX7" fmla="*/ 79098 w 93180"/>
                <a:gd name="connsiteY7" fmla="*/ 62027 h 146815"/>
                <a:gd name="connsiteX8" fmla="*/ 93181 w 93180"/>
                <a:gd name="connsiteY8" fmla="*/ 97815 h 146815"/>
                <a:gd name="connsiteX9" fmla="*/ 78712 w 93180"/>
                <a:gd name="connsiteY9" fmla="*/ 133988 h 146815"/>
                <a:gd name="connsiteX10" fmla="*/ 37910 w 93180"/>
                <a:gd name="connsiteY10" fmla="*/ 146816 h 146815"/>
                <a:gd name="connsiteX11" fmla="*/ 19388 w 93180"/>
                <a:gd name="connsiteY11" fmla="*/ 145273 h 146815"/>
                <a:gd name="connsiteX12" fmla="*/ 0 w 93180"/>
                <a:gd name="connsiteY12" fmla="*/ 140644 h 146815"/>
                <a:gd name="connsiteX13" fmla="*/ 0 w 93180"/>
                <a:gd name="connsiteY13" fmla="*/ 121060 h 146815"/>
                <a:gd name="connsiteX14" fmla="*/ 17940 w 93180"/>
                <a:gd name="connsiteY14" fmla="*/ 128102 h 146815"/>
                <a:gd name="connsiteX15" fmla="*/ 37524 w 93180"/>
                <a:gd name="connsiteY15" fmla="*/ 130419 h 146815"/>
                <a:gd name="connsiteX16" fmla="*/ 63953 w 93180"/>
                <a:gd name="connsiteY16" fmla="*/ 121639 h 146815"/>
                <a:gd name="connsiteX17" fmla="*/ 73697 w 93180"/>
                <a:gd name="connsiteY17" fmla="*/ 97815 h 146815"/>
                <a:gd name="connsiteX18" fmla="*/ 63953 w 93180"/>
                <a:gd name="connsiteY18" fmla="*/ 73988 h 146815"/>
                <a:gd name="connsiteX19" fmla="*/ 37524 w 93180"/>
                <a:gd name="connsiteY19" fmla="*/ 65211 h 146815"/>
                <a:gd name="connsiteX20" fmla="*/ 21896 w 93180"/>
                <a:gd name="connsiteY20" fmla="*/ 66946 h 146815"/>
                <a:gd name="connsiteX21" fmla="*/ 6077 w 93180"/>
                <a:gd name="connsiteY21" fmla="*/ 72347 h 146815"/>
                <a:gd name="connsiteX22" fmla="*/ 6077 w 93180"/>
                <a:gd name="connsiteY22" fmla="*/ 0 h 146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180" h="146815">
                  <a:moveTo>
                    <a:pt x="6077" y="0"/>
                  </a:moveTo>
                  <a:lnTo>
                    <a:pt x="82570" y="0"/>
                  </a:lnTo>
                  <a:lnTo>
                    <a:pt x="82570" y="16400"/>
                  </a:lnTo>
                  <a:lnTo>
                    <a:pt x="23922" y="16400"/>
                  </a:lnTo>
                  <a:lnTo>
                    <a:pt x="23922" y="51704"/>
                  </a:lnTo>
                  <a:cubicBezTo>
                    <a:pt x="26751" y="50740"/>
                    <a:pt x="29580" y="50032"/>
                    <a:pt x="32411" y="49582"/>
                  </a:cubicBezTo>
                  <a:cubicBezTo>
                    <a:pt x="35240" y="49068"/>
                    <a:pt x="38069" y="48811"/>
                    <a:pt x="40900" y="48811"/>
                  </a:cubicBezTo>
                  <a:cubicBezTo>
                    <a:pt x="56976" y="48811"/>
                    <a:pt x="69709" y="53216"/>
                    <a:pt x="79098" y="62027"/>
                  </a:cubicBezTo>
                  <a:cubicBezTo>
                    <a:pt x="88487" y="70837"/>
                    <a:pt x="93181" y="82767"/>
                    <a:pt x="93181" y="97815"/>
                  </a:cubicBezTo>
                  <a:cubicBezTo>
                    <a:pt x="93181" y="113312"/>
                    <a:pt x="88359" y="125370"/>
                    <a:pt x="78712" y="133988"/>
                  </a:cubicBezTo>
                  <a:cubicBezTo>
                    <a:pt x="69066" y="142539"/>
                    <a:pt x="55467" y="146816"/>
                    <a:pt x="37910" y="146816"/>
                  </a:cubicBezTo>
                  <a:cubicBezTo>
                    <a:pt x="31864" y="146816"/>
                    <a:pt x="25691" y="146302"/>
                    <a:pt x="19388" y="145273"/>
                  </a:cubicBezTo>
                  <a:cubicBezTo>
                    <a:pt x="13152" y="144244"/>
                    <a:pt x="6689" y="142701"/>
                    <a:pt x="0" y="140644"/>
                  </a:cubicBezTo>
                  <a:lnTo>
                    <a:pt x="0" y="121060"/>
                  </a:lnTo>
                  <a:cubicBezTo>
                    <a:pt x="5789" y="124211"/>
                    <a:pt x="11768" y="126559"/>
                    <a:pt x="17940" y="128102"/>
                  </a:cubicBezTo>
                  <a:cubicBezTo>
                    <a:pt x="24115" y="129647"/>
                    <a:pt x="30642" y="130419"/>
                    <a:pt x="37524" y="130419"/>
                  </a:cubicBezTo>
                  <a:cubicBezTo>
                    <a:pt x="48649" y="130419"/>
                    <a:pt x="57460" y="127492"/>
                    <a:pt x="63953" y="121639"/>
                  </a:cubicBezTo>
                  <a:cubicBezTo>
                    <a:pt x="70449" y="115788"/>
                    <a:pt x="73697" y="107847"/>
                    <a:pt x="73697" y="97815"/>
                  </a:cubicBezTo>
                  <a:cubicBezTo>
                    <a:pt x="73697" y="87782"/>
                    <a:pt x="70449" y="79839"/>
                    <a:pt x="63953" y="73988"/>
                  </a:cubicBezTo>
                  <a:cubicBezTo>
                    <a:pt x="57460" y="68137"/>
                    <a:pt x="48649" y="65211"/>
                    <a:pt x="37524" y="65211"/>
                  </a:cubicBezTo>
                  <a:cubicBezTo>
                    <a:pt x="32314" y="65211"/>
                    <a:pt x="27103" y="65789"/>
                    <a:pt x="21896" y="66946"/>
                  </a:cubicBezTo>
                  <a:cubicBezTo>
                    <a:pt x="16752" y="68104"/>
                    <a:pt x="11480" y="69904"/>
                    <a:pt x="6077" y="72347"/>
                  </a:cubicBezTo>
                  <a:lnTo>
                    <a:pt x="6077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29DB6637-EC72-505A-2D19-09BF3F58F8A9}"/>
                </a:ext>
              </a:extLst>
            </p:cNvPr>
            <p:cNvSpPr/>
            <p:nvPr/>
          </p:nvSpPr>
          <p:spPr>
            <a:xfrm>
              <a:off x="1271999" y="1191146"/>
              <a:ext cx="85755" cy="144017"/>
            </a:xfrm>
            <a:custGeom>
              <a:avLst/>
              <a:gdLst>
                <a:gd name="connsiteX0" fmla="*/ 2798 w 85755"/>
                <a:gd name="connsiteY0" fmla="*/ 127620 h 144017"/>
                <a:gd name="connsiteX1" fmla="*/ 34631 w 85755"/>
                <a:gd name="connsiteY1" fmla="*/ 127620 h 144017"/>
                <a:gd name="connsiteX2" fmla="*/ 34631 w 85755"/>
                <a:gd name="connsiteY2" fmla="*/ 17749 h 144017"/>
                <a:gd name="connsiteX3" fmla="*/ 0 w 85755"/>
                <a:gd name="connsiteY3" fmla="*/ 24695 h 144017"/>
                <a:gd name="connsiteX4" fmla="*/ 0 w 85755"/>
                <a:gd name="connsiteY4" fmla="*/ 6945 h 144017"/>
                <a:gd name="connsiteX5" fmla="*/ 34438 w 85755"/>
                <a:gd name="connsiteY5" fmla="*/ 0 h 144017"/>
                <a:gd name="connsiteX6" fmla="*/ 53923 w 85755"/>
                <a:gd name="connsiteY6" fmla="*/ 0 h 144017"/>
                <a:gd name="connsiteX7" fmla="*/ 53923 w 85755"/>
                <a:gd name="connsiteY7" fmla="*/ 127620 h 144017"/>
                <a:gd name="connsiteX8" fmla="*/ 85756 w 85755"/>
                <a:gd name="connsiteY8" fmla="*/ 127620 h 144017"/>
                <a:gd name="connsiteX9" fmla="*/ 85756 w 85755"/>
                <a:gd name="connsiteY9" fmla="*/ 144018 h 144017"/>
                <a:gd name="connsiteX10" fmla="*/ 2798 w 85755"/>
                <a:gd name="connsiteY10" fmla="*/ 144018 h 144017"/>
                <a:gd name="connsiteX11" fmla="*/ 2798 w 85755"/>
                <a:gd name="connsiteY11" fmla="*/ 127620 h 14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5755" h="144017">
                  <a:moveTo>
                    <a:pt x="2798" y="127620"/>
                  </a:moveTo>
                  <a:lnTo>
                    <a:pt x="34631" y="127620"/>
                  </a:lnTo>
                  <a:lnTo>
                    <a:pt x="34631" y="17749"/>
                  </a:lnTo>
                  <a:lnTo>
                    <a:pt x="0" y="24695"/>
                  </a:lnTo>
                  <a:lnTo>
                    <a:pt x="0" y="6945"/>
                  </a:lnTo>
                  <a:lnTo>
                    <a:pt x="34438" y="0"/>
                  </a:lnTo>
                  <a:lnTo>
                    <a:pt x="53923" y="0"/>
                  </a:lnTo>
                  <a:lnTo>
                    <a:pt x="53923" y="127620"/>
                  </a:lnTo>
                  <a:lnTo>
                    <a:pt x="85756" y="127620"/>
                  </a:lnTo>
                  <a:lnTo>
                    <a:pt x="85756" y="144018"/>
                  </a:lnTo>
                  <a:lnTo>
                    <a:pt x="2798" y="144018"/>
                  </a:lnTo>
                  <a:lnTo>
                    <a:pt x="2798" y="12762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E794DD06-FF42-3A3F-CB10-3FD9825844E5}"/>
                </a:ext>
              </a:extLst>
            </p:cNvPr>
            <p:cNvSpPr/>
            <p:nvPr/>
          </p:nvSpPr>
          <p:spPr>
            <a:xfrm>
              <a:off x="1397110" y="1310662"/>
              <a:ext cx="20354" cy="24501"/>
            </a:xfrm>
            <a:custGeom>
              <a:avLst/>
              <a:gdLst>
                <a:gd name="connsiteX0" fmla="*/ 0 w 20354"/>
                <a:gd name="connsiteY0" fmla="*/ 0 h 24501"/>
                <a:gd name="connsiteX1" fmla="*/ 20355 w 20354"/>
                <a:gd name="connsiteY1" fmla="*/ 0 h 24501"/>
                <a:gd name="connsiteX2" fmla="*/ 20355 w 20354"/>
                <a:gd name="connsiteY2" fmla="*/ 24501 h 24501"/>
                <a:gd name="connsiteX3" fmla="*/ 0 w 20354"/>
                <a:gd name="connsiteY3" fmla="*/ 24501 h 24501"/>
                <a:gd name="connsiteX4" fmla="*/ 0 w 20354"/>
                <a:gd name="connsiteY4" fmla="*/ 0 h 2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54" h="24501">
                  <a:moveTo>
                    <a:pt x="0" y="0"/>
                  </a:moveTo>
                  <a:lnTo>
                    <a:pt x="20355" y="0"/>
                  </a:lnTo>
                  <a:lnTo>
                    <a:pt x="20355" y="24501"/>
                  </a:lnTo>
                  <a:lnTo>
                    <a:pt x="0" y="24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1E8E2536-3254-5995-A6C8-19B8C85EBCE3}"/>
                </a:ext>
              </a:extLst>
            </p:cNvPr>
            <p:cNvSpPr/>
            <p:nvPr/>
          </p:nvSpPr>
          <p:spPr>
            <a:xfrm>
              <a:off x="1451805" y="1188541"/>
              <a:ext cx="99548" cy="149419"/>
            </a:xfrm>
            <a:custGeom>
              <a:avLst/>
              <a:gdLst>
                <a:gd name="connsiteX0" fmla="*/ 49773 w 99548"/>
                <a:gd name="connsiteY0" fmla="*/ 15434 h 149419"/>
                <a:gd name="connsiteX1" fmla="*/ 27106 w 99548"/>
                <a:gd name="connsiteY1" fmla="*/ 30289 h 149419"/>
                <a:gd name="connsiteX2" fmla="*/ 19581 w 99548"/>
                <a:gd name="connsiteY2" fmla="*/ 74758 h 149419"/>
                <a:gd name="connsiteX3" fmla="*/ 27106 w 99548"/>
                <a:gd name="connsiteY3" fmla="*/ 119227 h 149419"/>
                <a:gd name="connsiteX4" fmla="*/ 49773 w 99548"/>
                <a:gd name="connsiteY4" fmla="*/ 133986 h 149419"/>
                <a:gd name="connsiteX5" fmla="*/ 72442 w 99548"/>
                <a:gd name="connsiteY5" fmla="*/ 119227 h 149419"/>
                <a:gd name="connsiteX6" fmla="*/ 80062 w 99548"/>
                <a:gd name="connsiteY6" fmla="*/ 74758 h 149419"/>
                <a:gd name="connsiteX7" fmla="*/ 72442 w 99548"/>
                <a:gd name="connsiteY7" fmla="*/ 30289 h 149419"/>
                <a:gd name="connsiteX8" fmla="*/ 49773 w 99548"/>
                <a:gd name="connsiteY8" fmla="*/ 15434 h 149419"/>
                <a:gd name="connsiteX9" fmla="*/ 49773 w 99548"/>
                <a:gd name="connsiteY9" fmla="*/ 0 h 149419"/>
                <a:gd name="connsiteX10" fmla="*/ 86718 w 99548"/>
                <a:gd name="connsiteY10" fmla="*/ 19196 h 149419"/>
                <a:gd name="connsiteX11" fmla="*/ 99548 w 99548"/>
                <a:gd name="connsiteY11" fmla="*/ 74758 h 149419"/>
                <a:gd name="connsiteX12" fmla="*/ 86718 w 99548"/>
                <a:gd name="connsiteY12" fmla="*/ 130320 h 149419"/>
                <a:gd name="connsiteX13" fmla="*/ 49773 w 99548"/>
                <a:gd name="connsiteY13" fmla="*/ 149420 h 149419"/>
                <a:gd name="connsiteX14" fmla="*/ 12733 w 99548"/>
                <a:gd name="connsiteY14" fmla="*/ 130320 h 149419"/>
                <a:gd name="connsiteX15" fmla="*/ 0 w 99548"/>
                <a:gd name="connsiteY15" fmla="*/ 74758 h 149419"/>
                <a:gd name="connsiteX16" fmla="*/ 12733 w 99548"/>
                <a:gd name="connsiteY16" fmla="*/ 19196 h 149419"/>
                <a:gd name="connsiteX17" fmla="*/ 49773 w 99548"/>
                <a:gd name="connsiteY17" fmla="*/ 0 h 14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48" h="149419">
                  <a:moveTo>
                    <a:pt x="49773" y="15434"/>
                  </a:moveTo>
                  <a:cubicBezTo>
                    <a:pt x="39741" y="15434"/>
                    <a:pt x="32185" y="20386"/>
                    <a:pt x="27106" y="30289"/>
                  </a:cubicBezTo>
                  <a:cubicBezTo>
                    <a:pt x="22088" y="40128"/>
                    <a:pt x="19581" y="54951"/>
                    <a:pt x="19581" y="74758"/>
                  </a:cubicBezTo>
                  <a:cubicBezTo>
                    <a:pt x="19581" y="94501"/>
                    <a:pt x="22088" y="109324"/>
                    <a:pt x="27106" y="119227"/>
                  </a:cubicBezTo>
                  <a:cubicBezTo>
                    <a:pt x="32185" y="129066"/>
                    <a:pt x="39741" y="133986"/>
                    <a:pt x="49773" y="133986"/>
                  </a:cubicBezTo>
                  <a:cubicBezTo>
                    <a:pt x="59869" y="133986"/>
                    <a:pt x="67425" y="129066"/>
                    <a:pt x="72442" y="119227"/>
                  </a:cubicBezTo>
                  <a:cubicBezTo>
                    <a:pt x="77522" y="109324"/>
                    <a:pt x="80062" y="94501"/>
                    <a:pt x="80062" y="74758"/>
                  </a:cubicBezTo>
                  <a:cubicBezTo>
                    <a:pt x="80062" y="54951"/>
                    <a:pt x="77522" y="40128"/>
                    <a:pt x="72442" y="30289"/>
                  </a:cubicBezTo>
                  <a:cubicBezTo>
                    <a:pt x="67425" y="20386"/>
                    <a:pt x="59869" y="15434"/>
                    <a:pt x="49773" y="15434"/>
                  </a:cubicBezTo>
                  <a:moveTo>
                    <a:pt x="49773" y="0"/>
                  </a:moveTo>
                  <a:cubicBezTo>
                    <a:pt x="65915" y="0"/>
                    <a:pt x="78229" y="6399"/>
                    <a:pt x="86718" y="19196"/>
                  </a:cubicBezTo>
                  <a:cubicBezTo>
                    <a:pt x="95271" y="31929"/>
                    <a:pt x="99548" y="50450"/>
                    <a:pt x="99548" y="74758"/>
                  </a:cubicBezTo>
                  <a:cubicBezTo>
                    <a:pt x="99548" y="99002"/>
                    <a:pt x="95271" y="117523"/>
                    <a:pt x="86718" y="130320"/>
                  </a:cubicBezTo>
                  <a:cubicBezTo>
                    <a:pt x="78229" y="143053"/>
                    <a:pt x="65915" y="149420"/>
                    <a:pt x="49773" y="149420"/>
                  </a:cubicBezTo>
                  <a:cubicBezTo>
                    <a:pt x="33633" y="149420"/>
                    <a:pt x="21286" y="143053"/>
                    <a:pt x="12733" y="130320"/>
                  </a:cubicBezTo>
                  <a:cubicBezTo>
                    <a:pt x="4243" y="117523"/>
                    <a:pt x="0" y="99002"/>
                    <a:pt x="0" y="74758"/>
                  </a:cubicBezTo>
                  <a:cubicBezTo>
                    <a:pt x="0" y="50450"/>
                    <a:pt x="4243" y="31929"/>
                    <a:pt x="12733" y="19196"/>
                  </a:cubicBezTo>
                  <a:cubicBezTo>
                    <a:pt x="21286" y="6399"/>
                    <a:pt x="33633" y="0"/>
                    <a:pt x="49773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45004436-B81C-C541-9CEC-EE4D053F871C}"/>
                </a:ext>
              </a:extLst>
            </p:cNvPr>
            <p:cNvSpPr/>
            <p:nvPr/>
          </p:nvSpPr>
          <p:spPr>
            <a:xfrm>
              <a:off x="1577494" y="1188541"/>
              <a:ext cx="99548" cy="149419"/>
            </a:xfrm>
            <a:custGeom>
              <a:avLst/>
              <a:gdLst>
                <a:gd name="connsiteX0" fmla="*/ 49775 w 99548"/>
                <a:gd name="connsiteY0" fmla="*/ 15434 h 149419"/>
                <a:gd name="connsiteX1" fmla="*/ 27106 w 99548"/>
                <a:gd name="connsiteY1" fmla="*/ 30289 h 149419"/>
                <a:gd name="connsiteX2" fmla="*/ 19581 w 99548"/>
                <a:gd name="connsiteY2" fmla="*/ 74758 h 149419"/>
                <a:gd name="connsiteX3" fmla="*/ 27106 w 99548"/>
                <a:gd name="connsiteY3" fmla="*/ 119227 h 149419"/>
                <a:gd name="connsiteX4" fmla="*/ 49775 w 99548"/>
                <a:gd name="connsiteY4" fmla="*/ 133986 h 149419"/>
                <a:gd name="connsiteX5" fmla="*/ 72442 w 99548"/>
                <a:gd name="connsiteY5" fmla="*/ 119227 h 149419"/>
                <a:gd name="connsiteX6" fmla="*/ 80065 w 99548"/>
                <a:gd name="connsiteY6" fmla="*/ 74758 h 149419"/>
                <a:gd name="connsiteX7" fmla="*/ 72442 w 99548"/>
                <a:gd name="connsiteY7" fmla="*/ 30289 h 149419"/>
                <a:gd name="connsiteX8" fmla="*/ 49775 w 99548"/>
                <a:gd name="connsiteY8" fmla="*/ 15434 h 149419"/>
                <a:gd name="connsiteX9" fmla="*/ 49775 w 99548"/>
                <a:gd name="connsiteY9" fmla="*/ 0 h 149419"/>
                <a:gd name="connsiteX10" fmla="*/ 86720 w 99548"/>
                <a:gd name="connsiteY10" fmla="*/ 19196 h 149419"/>
                <a:gd name="connsiteX11" fmla="*/ 99548 w 99548"/>
                <a:gd name="connsiteY11" fmla="*/ 74758 h 149419"/>
                <a:gd name="connsiteX12" fmla="*/ 86720 w 99548"/>
                <a:gd name="connsiteY12" fmla="*/ 130320 h 149419"/>
                <a:gd name="connsiteX13" fmla="*/ 49775 w 99548"/>
                <a:gd name="connsiteY13" fmla="*/ 149420 h 149419"/>
                <a:gd name="connsiteX14" fmla="*/ 12733 w 99548"/>
                <a:gd name="connsiteY14" fmla="*/ 130320 h 149419"/>
                <a:gd name="connsiteX15" fmla="*/ 0 w 99548"/>
                <a:gd name="connsiteY15" fmla="*/ 74758 h 149419"/>
                <a:gd name="connsiteX16" fmla="*/ 12733 w 99548"/>
                <a:gd name="connsiteY16" fmla="*/ 19196 h 149419"/>
                <a:gd name="connsiteX17" fmla="*/ 49775 w 99548"/>
                <a:gd name="connsiteY17" fmla="*/ 0 h 14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48" h="149419">
                  <a:moveTo>
                    <a:pt x="49775" y="15434"/>
                  </a:moveTo>
                  <a:cubicBezTo>
                    <a:pt x="39743" y="15434"/>
                    <a:pt x="32185" y="20386"/>
                    <a:pt x="27106" y="30289"/>
                  </a:cubicBezTo>
                  <a:cubicBezTo>
                    <a:pt x="22088" y="40128"/>
                    <a:pt x="19581" y="54951"/>
                    <a:pt x="19581" y="74758"/>
                  </a:cubicBezTo>
                  <a:cubicBezTo>
                    <a:pt x="19581" y="94501"/>
                    <a:pt x="22088" y="109324"/>
                    <a:pt x="27106" y="119227"/>
                  </a:cubicBezTo>
                  <a:cubicBezTo>
                    <a:pt x="32185" y="129066"/>
                    <a:pt x="39743" y="133986"/>
                    <a:pt x="49775" y="133986"/>
                  </a:cubicBezTo>
                  <a:cubicBezTo>
                    <a:pt x="59872" y="133986"/>
                    <a:pt x="67428" y="129066"/>
                    <a:pt x="72442" y="119227"/>
                  </a:cubicBezTo>
                  <a:cubicBezTo>
                    <a:pt x="77524" y="109324"/>
                    <a:pt x="80065" y="94501"/>
                    <a:pt x="80065" y="74758"/>
                  </a:cubicBezTo>
                  <a:cubicBezTo>
                    <a:pt x="80065" y="54951"/>
                    <a:pt x="77524" y="40128"/>
                    <a:pt x="72442" y="30289"/>
                  </a:cubicBezTo>
                  <a:cubicBezTo>
                    <a:pt x="67428" y="20386"/>
                    <a:pt x="59872" y="15434"/>
                    <a:pt x="49775" y="15434"/>
                  </a:cubicBezTo>
                  <a:moveTo>
                    <a:pt x="49775" y="0"/>
                  </a:moveTo>
                  <a:cubicBezTo>
                    <a:pt x="65918" y="0"/>
                    <a:pt x="78231" y="6399"/>
                    <a:pt x="86720" y="19196"/>
                  </a:cubicBezTo>
                  <a:cubicBezTo>
                    <a:pt x="95271" y="31929"/>
                    <a:pt x="99548" y="50450"/>
                    <a:pt x="99548" y="74758"/>
                  </a:cubicBezTo>
                  <a:cubicBezTo>
                    <a:pt x="99548" y="99002"/>
                    <a:pt x="95271" y="117523"/>
                    <a:pt x="86720" y="130320"/>
                  </a:cubicBezTo>
                  <a:cubicBezTo>
                    <a:pt x="78231" y="143053"/>
                    <a:pt x="65918" y="149420"/>
                    <a:pt x="49775" y="149420"/>
                  </a:cubicBezTo>
                  <a:cubicBezTo>
                    <a:pt x="33633" y="149420"/>
                    <a:pt x="21286" y="143053"/>
                    <a:pt x="12733" y="130320"/>
                  </a:cubicBezTo>
                  <a:cubicBezTo>
                    <a:pt x="4243" y="117523"/>
                    <a:pt x="0" y="99002"/>
                    <a:pt x="0" y="74758"/>
                  </a:cubicBezTo>
                  <a:cubicBezTo>
                    <a:pt x="0" y="50450"/>
                    <a:pt x="4243" y="31929"/>
                    <a:pt x="12733" y="19196"/>
                  </a:cubicBezTo>
                  <a:cubicBezTo>
                    <a:pt x="21286" y="6399"/>
                    <a:pt x="33633" y="0"/>
                    <a:pt x="49775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2526ED96-01EF-F9BD-9AAF-11FE6D97840B}"/>
                </a:ext>
              </a:extLst>
            </p:cNvPr>
            <p:cNvSpPr/>
            <p:nvPr/>
          </p:nvSpPr>
          <p:spPr>
            <a:xfrm>
              <a:off x="1033008" y="3266405"/>
              <a:ext cx="104967" cy="74625"/>
            </a:xfrm>
            <a:custGeom>
              <a:avLst/>
              <a:gdLst>
                <a:gd name="connsiteX0" fmla="*/ 99391 w 104967"/>
                <a:gd name="connsiteY0" fmla="*/ 74626 h 74625"/>
                <a:gd name="connsiteX1" fmla="*/ 69272 w 104967"/>
                <a:gd name="connsiteY1" fmla="*/ 74626 h 74625"/>
                <a:gd name="connsiteX2" fmla="*/ 65814 w 104967"/>
                <a:gd name="connsiteY2" fmla="*/ 74517 h 74625"/>
                <a:gd name="connsiteX3" fmla="*/ 64252 w 104967"/>
                <a:gd name="connsiteY3" fmla="*/ 73735 h 74625"/>
                <a:gd name="connsiteX4" fmla="*/ 63583 w 104967"/>
                <a:gd name="connsiteY4" fmla="*/ 71726 h 74625"/>
                <a:gd name="connsiteX5" fmla="*/ 64252 w 104967"/>
                <a:gd name="connsiteY5" fmla="*/ 69606 h 74625"/>
                <a:gd name="connsiteX6" fmla="*/ 67487 w 104967"/>
                <a:gd name="connsiteY6" fmla="*/ 68492 h 74625"/>
                <a:gd name="connsiteX7" fmla="*/ 91582 w 104967"/>
                <a:gd name="connsiteY7" fmla="*/ 57671 h 74625"/>
                <a:gd name="connsiteX8" fmla="*/ 99837 w 104967"/>
                <a:gd name="connsiteY8" fmla="*/ 36700 h 74625"/>
                <a:gd name="connsiteX9" fmla="*/ 94147 w 104967"/>
                <a:gd name="connsiteY9" fmla="*/ 17402 h 74625"/>
                <a:gd name="connsiteX10" fmla="*/ 79088 w 104967"/>
                <a:gd name="connsiteY10" fmla="*/ 10932 h 74625"/>
                <a:gd name="connsiteX11" fmla="*/ 58117 w 104967"/>
                <a:gd name="connsiteY11" fmla="*/ 34693 h 74625"/>
                <a:gd name="connsiteX12" fmla="*/ 53544 w 104967"/>
                <a:gd name="connsiteY12" fmla="*/ 54102 h 74625"/>
                <a:gd name="connsiteX13" fmla="*/ 47520 w 104967"/>
                <a:gd name="connsiteY13" fmla="*/ 64810 h 74625"/>
                <a:gd name="connsiteX14" fmla="*/ 28110 w 104967"/>
                <a:gd name="connsiteY14" fmla="*/ 74626 h 74625"/>
                <a:gd name="connsiteX15" fmla="*/ 8366 w 104967"/>
                <a:gd name="connsiteY15" fmla="*/ 66037 h 74625"/>
                <a:gd name="connsiteX16" fmla="*/ 0 w 104967"/>
                <a:gd name="connsiteY16" fmla="*/ 38150 h 74625"/>
                <a:gd name="connsiteX17" fmla="*/ 6470 w 104967"/>
                <a:gd name="connsiteY17" fmla="*/ 16621 h 74625"/>
                <a:gd name="connsiteX18" fmla="*/ 2789 w 104967"/>
                <a:gd name="connsiteY18" fmla="*/ 12718 h 74625"/>
                <a:gd name="connsiteX19" fmla="*/ 0 w 104967"/>
                <a:gd name="connsiteY19" fmla="*/ 8144 h 74625"/>
                <a:gd name="connsiteX20" fmla="*/ 1227 w 104967"/>
                <a:gd name="connsiteY20" fmla="*/ 6025 h 74625"/>
                <a:gd name="connsiteX21" fmla="*/ 5577 w 104967"/>
                <a:gd name="connsiteY21" fmla="*/ 5689 h 74625"/>
                <a:gd name="connsiteX22" fmla="*/ 28557 w 104967"/>
                <a:gd name="connsiteY22" fmla="*/ 5689 h 74625"/>
                <a:gd name="connsiteX23" fmla="*/ 32014 w 104967"/>
                <a:gd name="connsiteY23" fmla="*/ 5801 h 74625"/>
                <a:gd name="connsiteX24" fmla="*/ 33576 w 104967"/>
                <a:gd name="connsiteY24" fmla="*/ 6582 h 74625"/>
                <a:gd name="connsiteX25" fmla="*/ 34134 w 104967"/>
                <a:gd name="connsiteY25" fmla="*/ 8701 h 74625"/>
                <a:gd name="connsiteX26" fmla="*/ 32014 w 104967"/>
                <a:gd name="connsiteY26" fmla="*/ 11378 h 74625"/>
                <a:gd name="connsiteX27" fmla="*/ 4350 w 104967"/>
                <a:gd name="connsiteY27" fmla="*/ 38150 h 74625"/>
                <a:gd name="connsiteX28" fmla="*/ 9593 w 104967"/>
                <a:gd name="connsiteY28" fmla="*/ 57671 h 74625"/>
                <a:gd name="connsiteX29" fmla="*/ 21752 w 104967"/>
                <a:gd name="connsiteY29" fmla="*/ 63696 h 74625"/>
                <a:gd name="connsiteX30" fmla="*/ 28668 w 104967"/>
                <a:gd name="connsiteY30" fmla="*/ 61910 h 74625"/>
                <a:gd name="connsiteX31" fmla="*/ 33353 w 104967"/>
                <a:gd name="connsiteY31" fmla="*/ 57671 h 74625"/>
                <a:gd name="connsiteX32" fmla="*/ 36700 w 104967"/>
                <a:gd name="connsiteY32" fmla="*/ 50756 h 74625"/>
                <a:gd name="connsiteX33" fmla="*/ 38819 w 104967"/>
                <a:gd name="connsiteY33" fmla="*/ 43617 h 74625"/>
                <a:gd name="connsiteX34" fmla="*/ 40492 w 104967"/>
                <a:gd name="connsiteY34" fmla="*/ 35585 h 74625"/>
                <a:gd name="connsiteX35" fmla="*/ 51424 w 104967"/>
                <a:gd name="connsiteY35" fmla="*/ 9594 h 74625"/>
                <a:gd name="connsiteX36" fmla="*/ 73176 w 104967"/>
                <a:gd name="connsiteY36" fmla="*/ 0 h 74625"/>
                <a:gd name="connsiteX37" fmla="*/ 95821 w 104967"/>
                <a:gd name="connsiteY37" fmla="*/ 9149 h 74625"/>
                <a:gd name="connsiteX38" fmla="*/ 104968 w 104967"/>
                <a:gd name="connsiteY38" fmla="*/ 36700 h 74625"/>
                <a:gd name="connsiteX39" fmla="*/ 95040 w 104967"/>
                <a:gd name="connsiteY39" fmla="*/ 61910 h 74625"/>
                <a:gd name="connsiteX40" fmla="*/ 97606 w 104967"/>
                <a:gd name="connsiteY40" fmla="*/ 64253 h 74625"/>
                <a:gd name="connsiteX41" fmla="*/ 99167 w 104967"/>
                <a:gd name="connsiteY41" fmla="*/ 65703 h 74625"/>
                <a:gd name="connsiteX42" fmla="*/ 99948 w 104967"/>
                <a:gd name="connsiteY42" fmla="*/ 66149 h 74625"/>
                <a:gd name="connsiteX43" fmla="*/ 100394 w 104967"/>
                <a:gd name="connsiteY43" fmla="*/ 66484 h 74625"/>
                <a:gd name="connsiteX44" fmla="*/ 104968 w 104967"/>
                <a:gd name="connsiteY44" fmla="*/ 72173 h 74625"/>
                <a:gd name="connsiteX45" fmla="*/ 103741 w 104967"/>
                <a:gd name="connsiteY45" fmla="*/ 74293 h 74625"/>
                <a:gd name="connsiteX46" fmla="*/ 99391 w 104967"/>
                <a:gd name="connsiteY46" fmla="*/ 74626 h 7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04967" h="74625">
                  <a:moveTo>
                    <a:pt x="99391" y="74626"/>
                  </a:moveTo>
                  <a:lnTo>
                    <a:pt x="69272" y="74626"/>
                  </a:lnTo>
                  <a:cubicBezTo>
                    <a:pt x="67562" y="74626"/>
                    <a:pt x="66409" y="74590"/>
                    <a:pt x="65814" y="74517"/>
                  </a:cubicBezTo>
                  <a:cubicBezTo>
                    <a:pt x="65219" y="74443"/>
                    <a:pt x="64699" y="74181"/>
                    <a:pt x="64252" y="73735"/>
                  </a:cubicBezTo>
                  <a:cubicBezTo>
                    <a:pt x="63806" y="73290"/>
                    <a:pt x="63583" y="72619"/>
                    <a:pt x="63583" y="71726"/>
                  </a:cubicBezTo>
                  <a:cubicBezTo>
                    <a:pt x="63583" y="70685"/>
                    <a:pt x="63806" y="69980"/>
                    <a:pt x="64252" y="69606"/>
                  </a:cubicBezTo>
                  <a:cubicBezTo>
                    <a:pt x="64699" y="69161"/>
                    <a:pt x="65777" y="68790"/>
                    <a:pt x="67487" y="68492"/>
                  </a:cubicBezTo>
                  <a:cubicBezTo>
                    <a:pt x="77973" y="66187"/>
                    <a:pt x="86004" y="62579"/>
                    <a:pt x="91582" y="57671"/>
                  </a:cubicBezTo>
                  <a:cubicBezTo>
                    <a:pt x="97085" y="52687"/>
                    <a:pt x="99837" y="45699"/>
                    <a:pt x="99837" y="36700"/>
                  </a:cubicBezTo>
                  <a:cubicBezTo>
                    <a:pt x="99837" y="28149"/>
                    <a:pt x="97940" y="21715"/>
                    <a:pt x="94147" y="17402"/>
                  </a:cubicBezTo>
                  <a:cubicBezTo>
                    <a:pt x="90355" y="13090"/>
                    <a:pt x="85335" y="10932"/>
                    <a:pt x="79088" y="10932"/>
                  </a:cubicBezTo>
                  <a:cubicBezTo>
                    <a:pt x="67933" y="10932"/>
                    <a:pt x="60943" y="18852"/>
                    <a:pt x="58117" y="34693"/>
                  </a:cubicBezTo>
                  <a:cubicBezTo>
                    <a:pt x="56258" y="43839"/>
                    <a:pt x="54734" y="50309"/>
                    <a:pt x="53544" y="54102"/>
                  </a:cubicBezTo>
                  <a:cubicBezTo>
                    <a:pt x="52279" y="57895"/>
                    <a:pt x="50272" y="61465"/>
                    <a:pt x="47520" y="64810"/>
                  </a:cubicBezTo>
                  <a:cubicBezTo>
                    <a:pt x="42166" y="71354"/>
                    <a:pt x="35696" y="74626"/>
                    <a:pt x="28110" y="74626"/>
                  </a:cubicBezTo>
                  <a:cubicBezTo>
                    <a:pt x="20525" y="74626"/>
                    <a:pt x="13944" y="71764"/>
                    <a:pt x="8366" y="66037"/>
                  </a:cubicBezTo>
                  <a:cubicBezTo>
                    <a:pt x="2789" y="60238"/>
                    <a:pt x="0" y="50942"/>
                    <a:pt x="0" y="38150"/>
                  </a:cubicBezTo>
                  <a:cubicBezTo>
                    <a:pt x="0" y="29599"/>
                    <a:pt x="2157" y="22422"/>
                    <a:pt x="6470" y="16621"/>
                  </a:cubicBezTo>
                  <a:cubicBezTo>
                    <a:pt x="5131" y="14911"/>
                    <a:pt x="3904" y="13611"/>
                    <a:pt x="2789" y="12718"/>
                  </a:cubicBezTo>
                  <a:cubicBezTo>
                    <a:pt x="930" y="10711"/>
                    <a:pt x="0" y="9184"/>
                    <a:pt x="0" y="8144"/>
                  </a:cubicBezTo>
                  <a:cubicBezTo>
                    <a:pt x="0" y="6953"/>
                    <a:pt x="409" y="6246"/>
                    <a:pt x="1227" y="6025"/>
                  </a:cubicBezTo>
                  <a:cubicBezTo>
                    <a:pt x="1971" y="5801"/>
                    <a:pt x="3421" y="5689"/>
                    <a:pt x="5577" y="5689"/>
                  </a:cubicBezTo>
                  <a:lnTo>
                    <a:pt x="28557" y="5689"/>
                  </a:lnTo>
                  <a:cubicBezTo>
                    <a:pt x="30267" y="5689"/>
                    <a:pt x="31420" y="5727"/>
                    <a:pt x="32014" y="5801"/>
                  </a:cubicBezTo>
                  <a:cubicBezTo>
                    <a:pt x="32610" y="5874"/>
                    <a:pt x="33130" y="6137"/>
                    <a:pt x="33576" y="6582"/>
                  </a:cubicBezTo>
                  <a:cubicBezTo>
                    <a:pt x="33948" y="7027"/>
                    <a:pt x="34134" y="7734"/>
                    <a:pt x="34134" y="8701"/>
                  </a:cubicBezTo>
                  <a:cubicBezTo>
                    <a:pt x="34134" y="10413"/>
                    <a:pt x="33428" y="11304"/>
                    <a:pt x="32014" y="11378"/>
                  </a:cubicBezTo>
                  <a:cubicBezTo>
                    <a:pt x="13572" y="12568"/>
                    <a:pt x="4350" y="21493"/>
                    <a:pt x="4350" y="38150"/>
                  </a:cubicBezTo>
                  <a:cubicBezTo>
                    <a:pt x="4350" y="47149"/>
                    <a:pt x="6098" y="53654"/>
                    <a:pt x="9593" y="57671"/>
                  </a:cubicBezTo>
                  <a:cubicBezTo>
                    <a:pt x="13014" y="61689"/>
                    <a:pt x="17067" y="63696"/>
                    <a:pt x="21752" y="63696"/>
                  </a:cubicBezTo>
                  <a:cubicBezTo>
                    <a:pt x="24355" y="63696"/>
                    <a:pt x="26660" y="63101"/>
                    <a:pt x="28668" y="61910"/>
                  </a:cubicBezTo>
                  <a:cubicBezTo>
                    <a:pt x="30602" y="60646"/>
                    <a:pt x="32163" y="59234"/>
                    <a:pt x="33353" y="57671"/>
                  </a:cubicBezTo>
                  <a:cubicBezTo>
                    <a:pt x="34469" y="56036"/>
                    <a:pt x="35584" y="53731"/>
                    <a:pt x="36700" y="50756"/>
                  </a:cubicBezTo>
                  <a:cubicBezTo>
                    <a:pt x="37741" y="47782"/>
                    <a:pt x="38447" y="45401"/>
                    <a:pt x="38819" y="43617"/>
                  </a:cubicBezTo>
                  <a:cubicBezTo>
                    <a:pt x="39191" y="41758"/>
                    <a:pt x="39749" y="39079"/>
                    <a:pt x="40492" y="35585"/>
                  </a:cubicBezTo>
                  <a:cubicBezTo>
                    <a:pt x="42798" y="23389"/>
                    <a:pt x="46442" y="14726"/>
                    <a:pt x="51424" y="9594"/>
                  </a:cubicBezTo>
                  <a:cubicBezTo>
                    <a:pt x="57820" y="3198"/>
                    <a:pt x="65070" y="0"/>
                    <a:pt x="73176" y="0"/>
                  </a:cubicBezTo>
                  <a:cubicBezTo>
                    <a:pt x="82175" y="0"/>
                    <a:pt x="89723" y="3050"/>
                    <a:pt x="95821" y="9149"/>
                  </a:cubicBezTo>
                  <a:cubicBezTo>
                    <a:pt x="101919" y="15247"/>
                    <a:pt x="104968" y="24429"/>
                    <a:pt x="104968" y="36700"/>
                  </a:cubicBezTo>
                  <a:cubicBezTo>
                    <a:pt x="104968" y="46591"/>
                    <a:pt x="101659" y="54995"/>
                    <a:pt x="95040" y="61910"/>
                  </a:cubicBezTo>
                  <a:cubicBezTo>
                    <a:pt x="95932" y="62803"/>
                    <a:pt x="96788" y="63584"/>
                    <a:pt x="97606" y="64253"/>
                  </a:cubicBezTo>
                  <a:cubicBezTo>
                    <a:pt x="98349" y="64922"/>
                    <a:pt x="98870" y="65406"/>
                    <a:pt x="99167" y="65703"/>
                  </a:cubicBezTo>
                  <a:cubicBezTo>
                    <a:pt x="99465" y="65925"/>
                    <a:pt x="99725" y="66075"/>
                    <a:pt x="99948" y="66149"/>
                  </a:cubicBezTo>
                  <a:cubicBezTo>
                    <a:pt x="100097" y="66223"/>
                    <a:pt x="100246" y="66334"/>
                    <a:pt x="100394" y="66484"/>
                  </a:cubicBezTo>
                  <a:cubicBezTo>
                    <a:pt x="103443" y="69533"/>
                    <a:pt x="104968" y="71428"/>
                    <a:pt x="104968" y="72173"/>
                  </a:cubicBezTo>
                  <a:cubicBezTo>
                    <a:pt x="104968" y="73362"/>
                    <a:pt x="104559" y="74069"/>
                    <a:pt x="103741" y="74293"/>
                  </a:cubicBezTo>
                  <a:cubicBezTo>
                    <a:pt x="102997" y="74514"/>
                    <a:pt x="101547" y="74626"/>
                    <a:pt x="99391" y="74626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34B34678-02F1-0269-D508-CA1802FF612A}"/>
                </a:ext>
              </a:extLst>
            </p:cNvPr>
            <p:cNvSpPr/>
            <p:nvPr/>
          </p:nvSpPr>
          <p:spPr>
            <a:xfrm>
              <a:off x="982588" y="3208617"/>
              <a:ext cx="152822" cy="48858"/>
            </a:xfrm>
            <a:custGeom>
              <a:avLst/>
              <a:gdLst>
                <a:gd name="connsiteX0" fmla="*/ 152823 w 152822"/>
                <a:gd name="connsiteY0" fmla="*/ 48859 h 48858"/>
                <a:gd name="connsiteX1" fmla="*/ 145795 w 152822"/>
                <a:gd name="connsiteY1" fmla="*/ 48859 h 48858"/>
                <a:gd name="connsiteX2" fmla="*/ 144345 w 152822"/>
                <a:gd name="connsiteY2" fmla="*/ 33909 h 48858"/>
                <a:gd name="connsiteX3" fmla="*/ 135421 w 152822"/>
                <a:gd name="connsiteY3" fmla="*/ 31121 h 48858"/>
                <a:gd name="connsiteX4" fmla="*/ 73957 w 152822"/>
                <a:gd name="connsiteY4" fmla="*/ 31121 h 48858"/>
                <a:gd name="connsiteX5" fmla="*/ 63472 w 152822"/>
                <a:gd name="connsiteY5" fmla="*/ 34021 h 48858"/>
                <a:gd name="connsiteX6" fmla="*/ 61464 w 152822"/>
                <a:gd name="connsiteY6" fmla="*/ 47966 h 48858"/>
                <a:gd name="connsiteX7" fmla="*/ 54324 w 152822"/>
                <a:gd name="connsiteY7" fmla="*/ 47966 h 48858"/>
                <a:gd name="connsiteX8" fmla="*/ 51870 w 152822"/>
                <a:gd name="connsiteY8" fmla="*/ 16062 h 48858"/>
                <a:gd name="connsiteX9" fmla="*/ 135644 w 152822"/>
                <a:gd name="connsiteY9" fmla="*/ 16062 h 48858"/>
                <a:gd name="connsiteX10" fmla="*/ 144122 w 152822"/>
                <a:gd name="connsiteY10" fmla="*/ 13609 h 48858"/>
                <a:gd name="connsiteX11" fmla="*/ 145795 w 152822"/>
                <a:gd name="connsiteY11" fmla="*/ 0 h 48858"/>
                <a:gd name="connsiteX12" fmla="*/ 152823 w 152822"/>
                <a:gd name="connsiteY12" fmla="*/ 0 h 48858"/>
                <a:gd name="connsiteX13" fmla="*/ 152153 w 152822"/>
                <a:gd name="connsiteY13" fmla="*/ 23760 h 48858"/>
                <a:gd name="connsiteX14" fmla="*/ 152823 w 152822"/>
                <a:gd name="connsiteY14" fmla="*/ 48859 h 48858"/>
                <a:gd name="connsiteX15" fmla="*/ 12047 w 152822"/>
                <a:gd name="connsiteY15" fmla="*/ 39264 h 48858"/>
                <a:gd name="connsiteX16" fmla="*/ 3793 w 152822"/>
                <a:gd name="connsiteY16" fmla="*/ 35807 h 48858"/>
                <a:gd name="connsiteX17" fmla="*/ 0 w 152822"/>
                <a:gd name="connsiteY17" fmla="*/ 27218 h 48858"/>
                <a:gd name="connsiteX18" fmla="*/ 3458 w 152822"/>
                <a:gd name="connsiteY18" fmla="*/ 18629 h 48858"/>
                <a:gd name="connsiteX19" fmla="*/ 12159 w 152822"/>
                <a:gd name="connsiteY19" fmla="*/ 15059 h 48858"/>
                <a:gd name="connsiteX20" fmla="*/ 20860 w 152822"/>
                <a:gd name="connsiteY20" fmla="*/ 18629 h 48858"/>
                <a:gd name="connsiteX21" fmla="*/ 24206 w 152822"/>
                <a:gd name="connsiteY21" fmla="*/ 27218 h 48858"/>
                <a:gd name="connsiteX22" fmla="*/ 20525 w 152822"/>
                <a:gd name="connsiteY22" fmla="*/ 35919 h 48858"/>
                <a:gd name="connsiteX23" fmla="*/ 12047 w 152822"/>
                <a:gd name="connsiteY23" fmla="*/ 39264 h 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2822" h="48858">
                  <a:moveTo>
                    <a:pt x="152823" y="48859"/>
                  </a:moveTo>
                  <a:lnTo>
                    <a:pt x="145795" y="48859"/>
                  </a:lnTo>
                  <a:cubicBezTo>
                    <a:pt x="145795" y="40753"/>
                    <a:pt x="145312" y="35769"/>
                    <a:pt x="144345" y="33909"/>
                  </a:cubicBezTo>
                  <a:cubicBezTo>
                    <a:pt x="143304" y="32049"/>
                    <a:pt x="140329" y="31121"/>
                    <a:pt x="135421" y="31121"/>
                  </a:cubicBezTo>
                  <a:lnTo>
                    <a:pt x="73957" y="31121"/>
                  </a:lnTo>
                  <a:cubicBezTo>
                    <a:pt x="68305" y="31121"/>
                    <a:pt x="64810" y="32087"/>
                    <a:pt x="63472" y="34021"/>
                  </a:cubicBezTo>
                  <a:cubicBezTo>
                    <a:pt x="62133" y="35881"/>
                    <a:pt x="61464" y="40529"/>
                    <a:pt x="61464" y="47966"/>
                  </a:cubicBezTo>
                  <a:lnTo>
                    <a:pt x="54324" y="47966"/>
                  </a:lnTo>
                  <a:lnTo>
                    <a:pt x="51870" y="16062"/>
                  </a:lnTo>
                  <a:lnTo>
                    <a:pt x="135644" y="16062"/>
                  </a:lnTo>
                  <a:cubicBezTo>
                    <a:pt x="140180" y="16062"/>
                    <a:pt x="143006" y="15245"/>
                    <a:pt x="144122" y="13609"/>
                  </a:cubicBezTo>
                  <a:cubicBezTo>
                    <a:pt x="145237" y="11973"/>
                    <a:pt x="145795" y="7437"/>
                    <a:pt x="145795" y="0"/>
                  </a:cubicBezTo>
                  <a:lnTo>
                    <a:pt x="152823" y="0"/>
                  </a:lnTo>
                  <a:cubicBezTo>
                    <a:pt x="152376" y="15543"/>
                    <a:pt x="152153" y="23463"/>
                    <a:pt x="152153" y="23760"/>
                  </a:cubicBezTo>
                  <a:cubicBezTo>
                    <a:pt x="152153" y="25841"/>
                    <a:pt x="152376" y="34207"/>
                    <a:pt x="152823" y="48859"/>
                  </a:cubicBezTo>
                  <a:moveTo>
                    <a:pt x="12047" y="39264"/>
                  </a:moveTo>
                  <a:cubicBezTo>
                    <a:pt x="8998" y="39264"/>
                    <a:pt x="6247" y="38112"/>
                    <a:pt x="3793" y="35807"/>
                  </a:cubicBezTo>
                  <a:cubicBezTo>
                    <a:pt x="1264" y="33428"/>
                    <a:pt x="0" y="30563"/>
                    <a:pt x="0" y="27218"/>
                  </a:cubicBezTo>
                  <a:cubicBezTo>
                    <a:pt x="0" y="23872"/>
                    <a:pt x="1153" y="21007"/>
                    <a:pt x="3458" y="18629"/>
                  </a:cubicBezTo>
                  <a:cubicBezTo>
                    <a:pt x="5689" y="16250"/>
                    <a:pt x="8589" y="15059"/>
                    <a:pt x="12159" y="15059"/>
                  </a:cubicBezTo>
                  <a:cubicBezTo>
                    <a:pt x="15654" y="15059"/>
                    <a:pt x="18554" y="16250"/>
                    <a:pt x="20860" y="18629"/>
                  </a:cubicBezTo>
                  <a:cubicBezTo>
                    <a:pt x="23091" y="21007"/>
                    <a:pt x="24206" y="23872"/>
                    <a:pt x="24206" y="27218"/>
                  </a:cubicBezTo>
                  <a:cubicBezTo>
                    <a:pt x="24206" y="30711"/>
                    <a:pt x="22979" y="33611"/>
                    <a:pt x="20525" y="35919"/>
                  </a:cubicBezTo>
                  <a:cubicBezTo>
                    <a:pt x="18071" y="38150"/>
                    <a:pt x="15245" y="39264"/>
                    <a:pt x="12047" y="39264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34E445A-6DBB-86FF-9C80-B7785C6851A9}"/>
                </a:ext>
              </a:extLst>
            </p:cNvPr>
            <p:cNvSpPr/>
            <p:nvPr/>
          </p:nvSpPr>
          <p:spPr>
            <a:xfrm>
              <a:off x="1031893" y="3093167"/>
              <a:ext cx="150592" cy="104410"/>
            </a:xfrm>
            <a:custGeom>
              <a:avLst/>
              <a:gdLst>
                <a:gd name="connsiteX0" fmla="*/ 121589 w 150592"/>
                <a:gd name="connsiteY0" fmla="*/ 104411 h 104410"/>
                <a:gd name="connsiteX1" fmla="*/ 107868 w 150592"/>
                <a:gd name="connsiteY1" fmla="*/ 98834 h 104410"/>
                <a:gd name="connsiteX2" fmla="*/ 98721 w 150592"/>
                <a:gd name="connsiteY2" fmla="*/ 83327 h 104410"/>
                <a:gd name="connsiteX3" fmla="*/ 78419 w 150592"/>
                <a:gd name="connsiteY3" fmla="*/ 93366 h 104410"/>
                <a:gd name="connsiteX4" fmla="*/ 59456 w 150592"/>
                <a:gd name="connsiteY4" fmla="*/ 86339 h 104410"/>
                <a:gd name="connsiteX5" fmla="*/ 35919 w 150592"/>
                <a:gd name="connsiteY5" fmla="*/ 97048 h 104410"/>
                <a:gd name="connsiteX6" fmla="*/ 12493 w 150592"/>
                <a:gd name="connsiteY6" fmla="*/ 86339 h 104410"/>
                <a:gd name="connsiteX7" fmla="*/ 2566 w 150592"/>
                <a:gd name="connsiteY7" fmla="*/ 60015 h 104410"/>
                <a:gd name="connsiteX8" fmla="*/ 10820 w 150592"/>
                <a:gd name="connsiteY8" fmla="*/ 35807 h 104410"/>
                <a:gd name="connsiteX9" fmla="*/ 0 w 150592"/>
                <a:gd name="connsiteY9" fmla="*/ 11601 h 104410"/>
                <a:gd name="connsiteX10" fmla="*/ 3681 w 150592"/>
                <a:gd name="connsiteY10" fmla="*/ 2900 h 104410"/>
                <a:gd name="connsiteX11" fmla="*/ 11266 w 150592"/>
                <a:gd name="connsiteY11" fmla="*/ 0 h 104410"/>
                <a:gd name="connsiteX12" fmla="*/ 16398 w 150592"/>
                <a:gd name="connsiteY12" fmla="*/ 2231 h 104410"/>
                <a:gd name="connsiteX13" fmla="*/ 18071 w 150592"/>
                <a:gd name="connsiteY13" fmla="*/ 6582 h 104410"/>
                <a:gd name="connsiteX14" fmla="*/ 16286 w 150592"/>
                <a:gd name="connsiteY14" fmla="*/ 11378 h 104410"/>
                <a:gd name="connsiteX15" fmla="*/ 11490 w 150592"/>
                <a:gd name="connsiteY15" fmla="*/ 13275 h 104410"/>
                <a:gd name="connsiteX16" fmla="*/ 5243 w 150592"/>
                <a:gd name="connsiteY16" fmla="*/ 9594 h 104410"/>
                <a:gd name="connsiteX17" fmla="*/ 5020 w 150592"/>
                <a:gd name="connsiteY17" fmla="*/ 11825 h 104410"/>
                <a:gd name="connsiteX18" fmla="*/ 13944 w 150592"/>
                <a:gd name="connsiteY18" fmla="*/ 32461 h 104410"/>
                <a:gd name="connsiteX19" fmla="*/ 36142 w 150592"/>
                <a:gd name="connsiteY19" fmla="*/ 23091 h 104410"/>
                <a:gd name="connsiteX20" fmla="*/ 59567 w 150592"/>
                <a:gd name="connsiteY20" fmla="*/ 33799 h 104410"/>
                <a:gd name="connsiteX21" fmla="*/ 69495 w 150592"/>
                <a:gd name="connsiteY21" fmla="*/ 60015 h 104410"/>
                <a:gd name="connsiteX22" fmla="*/ 62356 w 150592"/>
                <a:gd name="connsiteY22" fmla="*/ 82658 h 104410"/>
                <a:gd name="connsiteX23" fmla="*/ 73177 w 150592"/>
                <a:gd name="connsiteY23" fmla="*/ 86563 h 104410"/>
                <a:gd name="connsiteX24" fmla="*/ 83327 w 150592"/>
                <a:gd name="connsiteY24" fmla="*/ 83106 h 104410"/>
                <a:gd name="connsiteX25" fmla="*/ 88459 w 150592"/>
                <a:gd name="connsiteY25" fmla="*/ 74404 h 104410"/>
                <a:gd name="connsiteX26" fmla="*/ 88682 w 150592"/>
                <a:gd name="connsiteY26" fmla="*/ 57336 h 104410"/>
                <a:gd name="connsiteX27" fmla="*/ 88905 w 150592"/>
                <a:gd name="connsiteY27" fmla="*/ 43170 h 104410"/>
                <a:gd name="connsiteX28" fmla="*/ 90690 w 150592"/>
                <a:gd name="connsiteY28" fmla="*/ 31011 h 104410"/>
                <a:gd name="connsiteX29" fmla="*/ 95040 w 150592"/>
                <a:gd name="connsiteY29" fmla="*/ 18071 h 104410"/>
                <a:gd name="connsiteX30" fmla="*/ 121143 w 150592"/>
                <a:gd name="connsiteY30" fmla="*/ 3124 h 104410"/>
                <a:gd name="connsiteX31" fmla="*/ 142337 w 150592"/>
                <a:gd name="connsiteY31" fmla="*/ 18183 h 104410"/>
                <a:gd name="connsiteX32" fmla="*/ 150593 w 150592"/>
                <a:gd name="connsiteY32" fmla="*/ 53878 h 104410"/>
                <a:gd name="connsiteX33" fmla="*/ 142225 w 150592"/>
                <a:gd name="connsiteY33" fmla="*/ 89687 h 104410"/>
                <a:gd name="connsiteX34" fmla="*/ 121589 w 150592"/>
                <a:gd name="connsiteY34" fmla="*/ 104411 h 104410"/>
                <a:gd name="connsiteX35" fmla="*/ 121589 w 150592"/>
                <a:gd name="connsiteY35" fmla="*/ 92476 h 104410"/>
                <a:gd name="connsiteX36" fmla="*/ 138098 w 150592"/>
                <a:gd name="connsiteY36" fmla="*/ 81432 h 104410"/>
                <a:gd name="connsiteX37" fmla="*/ 145349 w 150592"/>
                <a:gd name="connsiteY37" fmla="*/ 53657 h 104410"/>
                <a:gd name="connsiteX38" fmla="*/ 138210 w 150592"/>
                <a:gd name="connsiteY38" fmla="*/ 26215 h 104410"/>
                <a:gd name="connsiteX39" fmla="*/ 121589 w 150592"/>
                <a:gd name="connsiteY39" fmla="*/ 15059 h 104410"/>
                <a:gd name="connsiteX40" fmla="*/ 110434 w 150592"/>
                <a:gd name="connsiteY40" fmla="*/ 18964 h 104410"/>
                <a:gd name="connsiteX41" fmla="*/ 104299 w 150592"/>
                <a:gd name="connsiteY41" fmla="*/ 30899 h 104410"/>
                <a:gd name="connsiteX42" fmla="*/ 102291 w 150592"/>
                <a:gd name="connsiteY42" fmla="*/ 44396 h 104410"/>
                <a:gd name="connsiteX43" fmla="*/ 101956 w 150592"/>
                <a:gd name="connsiteY43" fmla="*/ 60236 h 104410"/>
                <a:gd name="connsiteX44" fmla="*/ 101956 w 150592"/>
                <a:gd name="connsiteY44" fmla="*/ 73735 h 104410"/>
                <a:gd name="connsiteX45" fmla="*/ 108091 w 150592"/>
                <a:gd name="connsiteY45" fmla="*/ 87009 h 104410"/>
                <a:gd name="connsiteX46" fmla="*/ 121589 w 150592"/>
                <a:gd name="connsiteY46" fmla="*/ 92476 h 104410"/>
                <a:gd name="connsiteX47" fmla="*/ 36142 w 150592"/>
                <a:gd name="connsiteY47" fmla="*/ 79981 h 104410"/>
                <a:gd name="connsiteX48" fmla="*/ 64253 w 150592"/>
                <a:gd name="connsiteY48" fmla="*/ 60015 h 104410"/>
                <a:gd name="connsiteX49" fmla="*/ 55105 w 150592"/>
                <a:gd name="connsiteY49" fmla="*/ 43839 h 104410"/>
                <a:gd name="connsiteX50" fmla="*/ 35919 w 150592"/>
                <a:gd name="connsiteY50" fmla="*/ 40157 h 104410"/>
                <a:gd name="connsiteX51" fmla="*/ 7809 w 150592"/>
                <a:gd name="connsiteY51" fmla="*/ 60015 h 104410"/>
                <a:gd name="connsiteX52" fmla="*/ 16955 w 150592"/>
                <a:gd name="connsiteY52" fmla="*/ 76300 h 104410"/>
                <a:gd name="connsiteX53" fmla="*/ 36142 w 150592"/>
                <a:gd name="connsiteY53" fmla="*/ 79981 h 10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0592" h="104410">
                  <a:moveTo>
                    <a:pt x="121589" y="104411"/>
                  </a:moveTo>
                  <a:cubicBezTo>
                    <a:pt x="116681" y="104411"/>
                    <a:pt x="112107" y="102551"/>
                    <a:pt x="107868" y="98834"/>
                  </a:cubicBezTo>
                  <a:cubicBezTo>
                    <a:pt x="103629" y="95040"/>
                    <a:pt x="100580" y="89873"/>
                    <a:pt x="98721" y="83327"/>
                  </a:cubicBezTo>
                  <a:cubicBezTo>
                    <a:pt x="94482" y="90021"/>
                    <a:pt x="87715" y="93366"/>
                    <a:pt x="78419" y="93366"/>
                  </a:cubicBezTo>
                  <a:cubicBezTo>
                    <a:pt x="71280" y="93366"/>
                    <a:pt x="64959" y="91023"/>
                    <a:pt x="59456" y="86339"/>
                  </a:cubicBezTo>
                  <a:cubicBezTo>
                    <a:pt x="53506" y="93478"/>
                    <a:pt x="45661" y="97048"/>
                    <a:pt x="35919" y="97048"/>
                  </a:cubicBezTo>
                  <a:cubicBezTo>
                    <a:pt x="26921" y="97048"/>
                    <a:pt x="19112" y="93478"/>
                    <a:pt x="12493" y="86339"/>
                  </a:cubicBezTo>
                  <a:cubicBezTo>
                    <a:pt x="5875" y="79200"/>
                    <a:pt x="2566" y="70426"/>
                    <a:pt x="2566" y="60015"/>
                  </a:cubicBezTo>
                  <a:cubicBezTo>
                    <a:pt x="2566" y="50868"/>
                    <a:pt x="5317" y="42798"/>
                    <a:pt x="10820" y="35807"/>
                  </a:cubicBezTo>
                  <a:cubicBezTo>
                    <a:pt x="3681" y="28520"/>
                    <a:pt x="75" y="20453"/>
                    <a:pt x="0" y="11601"/>
                  </a:cubicBezTo>
                  <a:cubicBezTo>
                    <a:pt x="0" y="7660"/>
                    <a:pt x="1227" y="4760"/>
                    <a:pt x="3681" y="2900"/>
                  </a:cubicBezTo>
                  <a:cubicBezTo>
                    <a:pt x="6135" y="967"/>
                    <a:pt x="8664" y="0"/>
                    <a:pt x="11266" y="0"/>
                  </a:cubicBezTo>
                  <a:cubicBezTo>
                    <a:pt x="13572" y="0"/>
                    <a:pt x="15282" y="743"/>
                    <a:pt x="16398" y="2231"/>
                  </a:cubicBezTo>
                  <a:cubicBezTo>
                    <a:pt x="17513" y="3643"/>
                    <a:pt x="18071" y="5093"/>
                    <a:pt x="18071" y="6582"/>
                  </a:cubicBezTo>
                  <a:cubicBezTo>
                    <a:pt x="18071" y="8441"/>
                    <a:pt x="17476" y="10039"/>
                    <a:pt x="16286" y="11378"/>
                  </a:cubicBezTo>
                  <a:cubicBezTo>
                    <a:pt x="15022" y="12642"/>
                    <a:pt x="13423" y="13275"/>
                    <a:pt x="11490" y="13275"/>
                  </a:cubicBezTo>
                  <a:cubicBezTo>
                    <a:pt x="8292" y="13275"/>
                    <a:pt x="6210" y="12049"/>
                    <a:pt x="5243" y="9594"/>
                  </a:cubicBezTo>
                  <a:cubicBezTo>
                    <a:pt x="5094" y="10039"/>
                    <a:pt x="5020" y="10785"/>
                    <a:pt x="5020" y="11825"/>
                  </a:cubicBezTo>
                  <a:cubicBezTo>
                    <a:pt x="5020" y="19262"/>
                    <a:pt x="7994" y="26139"/>
                    <a:pt x="13944" y="32461"/>
                  </a:cubicBezTo>
                  <a:cubicBezTo>
                    <a:pt x="19744" y="26215"/>
                    <a:pt x="27144" y="23091"/>
                    <a:pt x="36142" y="23091"/>
                  </a:cubicBezTo>
                  <a:cubicBezTo>
                    <a:pt x="45140" y="23091"/>
                    <a:pt x="52949" y="26660"/>
                    <a:pt x="59567" y="33799"/>
                  </a:cubicBezTo>
                  <a:cubicBezTo>
                    <a:pt x="66186" y="40938"/>
                    <a:pt x="69495" y="49678"/>
                    <a:pt x="69495" y="60015"/>
                  </a:cubicBezTo>
                  <a:cubicBezTo>
                    <a:pt x="69495" y="68566"/>
                    <a:pt x="67116" y="76114"/>
                    <a:pt x="62356" y="82658"/>
                  </a:cubicBezTo>
                  <a:cubicBezTo>
                    <a:pt x="65405" y="85261"/>
                    <a:pt x="69012" y="86563"/>
                    <a:pt x="73177" y="86563"/>
                  </a:cubicBezTo>
                  <a:cubicBezTo>
                    <a:pt x="76969" y="86563"/>
                    <a:pt x="80353" y="85411"/>
                    <a:pt x="83327" y="83106"/>
                  </a:cubicBezTo>
                  <a:cubicBezTo>
                    <a:pt x="86302" y="80798"/>
                    <a:pt x="88012" y="77898"/>
                    <a:pt x="88459" y="74404"/>
                  </a:cubicBezTo>
                  <a:cubicBezTo>
                    <a:pt x="88608" y="73364"/>
                    <a:pt x="88682" y="67673"/>
                    <a:pt x="88682" y="57336"/>
                  </a:cubicBezTo>
                  <a:cubicBezTo>
                    <a:pt x="88682" y="51237"/>
                    <a:pt x="88756" y="46515"/>
                    <a:pt x="88905" y="43170"/>
                  </a:cubicBezTo>
                  <a:cubicBezTo>
                    <a:pt x="89054" y="39824"/>
                    <a:pt x="89649" y="35771"/>
                    <a:pt x="90690" y="31011"/>
                  </a:cubicBezTo>
                  <a:cubicBezTo>
                    <a:pt x="91656" y="26177"/>
                    <a:pt x="93107" y="21865"/>
                    <a:pt x="95040" y="18071"/>
                  </a:cubicBezTo>
                  <a:cubicBezTo>
                    <a:pt x="100543" y="8182"/>
                    <a:pt x="109244" y="3198"/>
                    <a:pt x="121143" y="3124"/>
                  </a:cubicBezTo>
                  <a:cubicBezTo>
                    <a:pt x="129844" y="3124"/>
                    <a:pt x="136908" y="8144"/>
                    <a:pt x="142337" y="18183"/>
                  </a:cubicBezTo>
                  <a:cubicBezTo>
                    <a:pt x="147840" y="28149"/>
                    <a:pt x="150593" y="40045"/>
                    <a:pt x="150593" y="53878"/>
                  </a:cubicBezTo>
                  <a:cubicBezTo>
                    <a:pt x="150593" y="67859"/>
                    <a:pt x="147804" y="79796"/>
                    <a:pt x="142225" y="89687"/>
                  </a:cubicBezTo>
                  <a:cubicBezTo>
                    <a:pt x="136722" y="99503"/>
                    <a:pt x="129843" y="104411"/>
                    <a:pt x="121589" y="104411"/>
                  </a:cubicBezTo>
                  <a:moveTo>
                    <a:pt x="121589" y="92476"/>
                  </a:moveTo>
                  <a:cubicBezTo>
                    <a:pt x="127836" y="92476"/>
                    <a:pt x="133339" y="88794"/>
                    <a:pt x="138098" y="81432"/>
                  </a:cubicBezTo>
                  <a:cubicBezTo>
                    <a:pt x="142932" y="74069"/>
                    <a:pt x="145349" y="64810"/>
                    <a:pt x="145349" y="53657"/>
                  </a:cubicBezTo>
                  <a:cubicBezTo>
                    <a:pt x="145349" y="42724"/>
                    <a:pt x="142969" y="33576"/>
                    <a:pt x="138210" y="26215"/>
                  </a:cubicBezTo>
                  <a:cubicBezTo>
                    <a:pt x="133525" y="18779"/>
                    <a:pt x="127984" y="15059"/>
                    <a:pt x="121589" y="15059"/>
                  </a:cubicBezTo>
                  <a:cubicBezTo>
                    <a:pt x="117052" y="15059"/>
                    <a:pt x="113334" y="16362"/>
                    <a:pt x="110434" y="18964"/>
                  </a:cubicBezTo>
                  <a:cubicBezTo>
                    <a:pt x="107534" y="21567"/>
                    <a:pt x="105489" y="25544"/>
                    <a:pt x="104299" y="30899"/>
                  </a:cubicBezTo>
                  <a:cubicBezTo>
                    <a:pt x="103183" y="36178"/>
                    <a:pt x="102514" y="40679"/>
                    <a:pt x="102291" y="44396"/>
                  </a:cubicBezTo>
                  <a:cubicBezTo>
                    <a:pt x="102068" y="48116"/>
                    <a:pt x="101956" y="53395"/>
                    <a:pt x="101956" y="60236"/>
                  </a:cubicBezTo>
                  <a:lnTo>
                    <a:pt x="101956" y="73735"/>
                  </a:lnTo>
                  <a:cubicBezTo>
                    <a:pt x="102253" y="78941"/>
                    <a:pt x="104299" y="83365"/>
                    <a:pt x="108091" y="87009"/>
                  </a:cubicBezTo>
                  <a:cubicBezTo>
                    <a:pt x="111884" y="90654"/>
                    <a:pt x="116383" y="92476"/>
                    <a:pt x="121589" y="92476"/>
                  </a:cubicBezTo>
                  <a:moveTo>
                    <a:pt x="36142" y="79981"/>
                  </a:moveTo>
                  <a:cubicBezTo>
                    <a:pt x="54882" y="79981"/>
                    <a:pt x="64253" y="73326"/>
                    <a:pt x="64253" y="60015"/>
                  </a:cubicBezTo>
                  <a:cubicBezTo>
                    <a:pt x="64253" y="53321"/>
                    <a:pt x="61204" y="47930"/>
                    <a:pt x="55105" y="43839"/>
                  </a:cubicBezTo>
                  <a:cubicBezTo>
                    <a:pt x="51015" y="41384"/>
                    <a:pt x="44620" y="40157"/>
                    <a:pt x="35919" y="40157"/>
                  </a:cubicBezTo>
                  <a:cubicBezTo>
                    <a:pt x="17179" y="40157"/>
                    <a:pt x="7809" y="46777"/>
                    <a:pt x="7809" y="60015"/>
                  </a:cubicBezTo>
                  <a:cubicBezTo>
                    <a:pt x="7809" y="66708"/>
                    <a:pt x="10858" y="72135"/>
                    <a:pt x="16955" y="76300"/>
                  </a:cubicBezTo>
                  <a:cubicBezTo>
                    <a:pt x="21046" y="78755"/>
                    <a:pt x="27441" y="79981"/>
                    <a:pt x="36142" y="79981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FABB58F7-009B-BD0F-A544-F7627DD8BBF8}"/>
                </a:ext>
              </a:extLst>
            </p:cNvPr>
            <p:cNvSpPr/>
            <p:nvPr/>
          </p:nvSpPr>
          <p:spPr>
            <a:xfrm>
              <a:off x="1034458" y="2891451"/>
              <a:ext cx="100952" cy="178367"/>
            </a:xfrm>
            <a:custGeom>
              <a:avLst/>
              <a:gdLst>
                <a:gd name="connsiteX0" fmla="*/ 100952 w 100952"/>
                <a:gd name="connsiteY0" fmla="*/ 178368 h 178367"/>
                <a:gd name="connsiteX1" fmla="*/ 93925 w 100952"/>
                <a:gd name="connsiteY1" fmla="*/ 178368 h 178367"/>
                <a:gd name="connsiteX2" fmla="*/ 92475 w 100952"/>
                <a:gd name="connsiteY2" fmla="*/ 163420 h 178367"/>
                <a:gd name="connsiteX3" fmla="*/ 83551 w 100952"/>
                <a:gd name="connsiteY3" fmla="*/ 160632 h 178367"/>
                <a:gd name="connsiteX4" fmla="*/ 22310 w 100952"/>
                <a:gd name="connsiteY4" fmla="*/ 160632 h 178367"/>
                <a:gd name="connsiteX5" fmla="*/ 11713 w 100952"/>
                <a:gd name="connsiteY5" fmla="*/ 163644 h 178367"/>
                <a:gd name="connsiteX6" fmla="*/ 9593 w 100952"/>
                <a:gd name="connsiteY6" fmla="*/ 178368 h 178367"/>
                <a:gd name="connsiteX7" fmla="*/ 2454 w 100952"/>
                <a:gd name="connsiteY7" fmla="*/ 178368 h 178367"/>
                <a:gd name="connsiteX8" fmla="*/ 0 w 100952"/>
                <a:gd name="connsiteY8" fmla="*/ 146242 h 178367"/>
                <a:gd name="connsiteX9" fmla="*/ 23983 w 100952"/>
                <a:gd name="connsiteY9" fmla="*/ 146242 h 178367"/>
                <a:gd name="connsiteX10" fmla="*/ 0 w 100952"/>
                <a:gd name="connsiteY10" fmla="*/ 112443 h 178367"/>
                <a:gd name="connsiteX11" fmla="*/ 22310 w 100952"/>
                <a:gd name="connsiteY11" fmla="*/ 81989 h 178367"/>
                <a:gd name="connsiteX12" fmla="*/ 6805 w 100952"/>
                <a:gd name="connsiteY12" fmla="*/ 69942 h 178367"/>
                <a:gd name="connsiteX13" fmla="*/ 0 w 100952"/>
                <a:gd name="connsiteY13" fmla="*/ 48859 h 178367"/>
                <a:gd name="connsiteX14" fmla="*/ 8478 w 100952"/>
                <a:gd name="connsiteY14" fmla="*/ 24877 h 178367"/>
                <a:gd name="connsiteX15" fmla="*/ 20525 w 100952"/>
                <a:gd name="connsiteY15" fmla="*/ 18852 h 178367"/>
                <a:gd name="connsiteX16" fmla="*/ 43393 w 100952"/>
                <a:gd name="connsiteY16" fmla="*/ 17847 h 178367"/>
                <a:gd name="connsiteX17" fmla="*/ 87009 w 100952"/>
                <a:gd name="connsiteY17" fmla="*/ 17847 h 178367"/>
                <a:gd name="connsiteX18" fmla="*/ 92921 w 100952"/>
                <a:gd name="connsiteY18" fmla="*/ 13945 h 178367"/>
                <a:gd name="connsiteX19" fmla="*/ 93925 w 100952"/>
                <a:gd name="connsiteY19" fmla="*/ 0 h 178367"/>
                <a:gd name="connsiteX20" fmla="*/ 100952 w 100952"/>
                <a:gd name="connsiteY20" fmla="*/ 0 h 178367"/>
                <a:gd name="connsiteX21" fmla="*/ 100283 w 100952"/>
                <a:gd name="connsiteY21" fmla="*/ 25546 h 178367"/>
                <a:gd name="connsiteX22" fmla="*/ 100952 w 100952"/>
                <a:gd name="connsiteY22" fmla="*/ 51425 h 178367"/>
                <a:gd name="connsiteX23" fmla="*/ 93925 w 100952"/>
                <a:gd name="connsiteY23" fmla="*/ 51425 h 178367"/>
                <a:gd name="connsiteX24" fmla="*/ 92475 w 100952"/>
                <a:gd name="connsiteY24" fmla="*/ 36478 h 178367"/>
                <a:gd name="connsiteX25" fmla="*/ 83551 w 100952"/>
                <a:gd name="connsiteY25" fmla="*/ 33578 h 178367"/>
                <a:gd name="connsiteX26" fmla="*/ 30342 w 100952"/>
                <a:gd name="connsiteY26" fmla="*/ 33578 h 178367"/>
                <a:gd name="connsiteX27" fmla="*/ 11936 w 100952"/>
                <a:gd name="connsiteY27" fmla="*/ 37147 h 178367"/>
                <a:gd name="connsiteX28" fmla="*/ 5020 w 100952"/>
                <a:gd name="connsiteY28" fmla="*/ 50533 h 178367"/>
                <a:gd name="connsiteX29" fmla="*/ 14948 w 100952"/>
                <a:gd name="connsiteY29" fmla="*/ 71838 h 178367"/>
                <a:gd name="connsiteX30" fmla="*/ 41608 w 100952"/>
                <a:gd name="connsiteY30" fmla="*/ 81320 h 178367"/>
                <a:gd name="connsiteX31" fmla="*/ 83551 w 100952"/>
                <a:gd name="connsiteY31" fmla="*/ 81320 h 178367"/>
                <a:gd name="connsiteX32" fmla="*/ 92475 w 100952"/>
                <a:gd name="connsiteY32" fmla="*/ 78531 h 178367"/>
                <a:gd name="connsiteX33" fmla="*/ 93925 w 100952"/>
                <a:gd name="connsiteY33" fmla="*/ 63472 h 178367"/>
                <a:gd name="connsiteX34" fmla="*/ 100952 w 100952"/>
                <a:gd name="connsiteY34" fmla="*/ 63472 h 178367"/>
                <a:gd name="connsiteX35" fmla="*/ 100283 w 100952"/>
                <a:gd name="connsiteY35" fmla="*/ 89128 h 178367"/>
                <a:gd name="connsiteX36" fmla="*/ 100952 w 100952"/>
                <a:gd name="connsiteY36" fmla="*/ 114895 h 178367"/>
                <a:gd name="connsiteX37" fmla="*/ 93925 w 100952"/>
                <a:gd name="connsiteY37" fmla="*/ 114895 h 178367"/>
                <a:gd name="connsiteX38" fmla="*/ 92475 w 100952"/>
                <a:gd name="connsiteY38" fmla="*/ 99948 h 178367"/>
                <a:gd name="connsiteX39" fmla="*/ 83551 w 100952"/>
                <a:gd name="connsiteY39" fmla="*/ 97048 h 178367"/>
                <a:gd name="connsiteX40" fmla="*/ 30342 w 100952"/>
                <a:gd name="connsiteY40" fmla="*/ 97048 h 178367"/>
                <a:gd name="connsiteX41" fmla="*/ 11936 w 100952"/>
                <a:gd name="connsiteY41" fmla="*/ 100617 h 178367"/>
                <a:gd name="connsiteX42" fmla="*/ 5020 w 100952"/>
                <a:gd name="connsiteY42" fmla="*/ 114005 h 178367"/>
                <a:gd name="connsiteX43" fmla="*/ 14948 w 100952"/>
                <a:gd name="connsiteY43" fmla="*/ 135310 h 178367"/>
                <a:gd name="connsiteX44" fmla="*/ 41608 w 100952"/>
                <a:gd name="connsiteY44" fmla="*/ 144792 h 178367"/>
                <a:gd name="connsiteX45" fmla="*/ 83551 w 100952"/>
                <a:gd name="connsiteY45" fmla="*/ 144792 h 178367"/>
                <a:gd name="connsiteX46" fmla="*/ 92475 w 100952"/>
                <a:gd name="connsiteY46" fmla="*/ 142004 h 178367"/>
                <a:gd name="connsiteX47" fmla="*/ 93925 w 100952"/>
                <a:gd name="connsiteY47" fmla="*/ 127056 h 178367"/>
                <a:gd name="connsiteX48" fmla="*/ 100952 w 100952"/>
                <a:gd name="connsiteY48" fmla="*/ 127056 h 178367"/>
                <a:gd name="connsiteX49" fmla="*/ 100283 w 100952"/>
                <a:gd name="connsiteY49" fmla="*/ 152600 h 178367"/>
                <a:gd name="connsiteX50" fmla="*/ 100952 w 100952"/>
                <a:gd name="connsiteY50" fmla="*/ 178368 h 178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0952" h="178367">
                  <a:moveTo>
                    <a:pt x="100952" y="178368"/>
                  </a:moveTo>
                  <a:lnTo>
                    <a:pt x="93925" y="178368"/>
                  </a:lnTo>
                  <a:cubicBezTo>
                    <a:pt x="93925" y="170262"/>
                    <a:pt x="93441" y="165280"/>
                    <a:pt x="92475" y="163420"/>
                  </a:cubicBezTo>
                  <a:cubicBezTo>
                    <a:pt x="91433" y="161561"/>
                    <a:pt x="88459" y="160632"/>
                    <a:pt x="83551" y="160632"/>
                  </a:cubicBezTo>
                  <a:lnTo>
                    <a:pt x="22310" y="160632"/>
                  </a:lnTo>
                  <a:cubicBezTo>
                    <a:pt x="16658" y="160632"/>
                    <a:pt x="13126" y="161637"/>
                    <a:pt x="11713" y="163644"/>
                  </a:cubicBezTo>
                  <a:cubicBezTo>
                    <a:pt x="10300" y="165578"/>
                    <a:pt x="9593" y="170486"/>
                    <a:pt x="9593" y="178368"/>
                  </a:cubicBezTo>
                  <a:lnTo>
                    <a:pt x="2454" y="178368"/>
                  </a:lnTo>
                  <a:lnTo>
                    <a:pt x="0" y="146242"/>
                  </a:lnTo>
                  <a:lnTo>
                    <a:pt x="23983" y="146242"/>
                  </a:lnTo>
                  <a:cubicBezTo>
                    <a:pt x="7994" y="139103"/>
                    <a:pt x="0" y="127837"/>
                    <a:pt x="0" y="112443"/>
                  </a:cubicBezTo>
                  <a:cubicBezTo>
                    <a:pt x="0" y="94595"/>
                    <a:pt x="7437" y="84444"/>
                    <a:pt x="22310" y="81989"/>
                  </a:cubicBezTo>
                  <a:cubicBezTo>
                    <a:pt x="16509" y="79386"/>
                    <a:pt x="11341" y="75371"/>
                    <a:pt x="6805" y="69942"/>
                  </a:cubicBezTo>
                  <a:cubicBezTo>
                    <a:pt x="2268" y="64439"/>
                    <a:pt x="0" y="57410"/>
                    <a:pt x="0" y="48859"/>
                  </a:cubicBezTo>
                  <a:cubicBezTo>
                    <a:pt x="0" y="37407"/>
                    <a:pt x="2826" y="29413"/>
                    <a:pt x="8478" y="24877"/>
                  </a:cubicBezTo>
                  <a:cubicBezTo>
                    <a:pt x="12271" y="21531"/>
                    <a:pt x="16286" y="19521"/>
                    <a:pt x="20525" y="18852"/>
                  </a:cubicBezTo>
                  <a:cubicBezTo>
                    <a:pt x="24764" y="18183"/>
                    <a:pt x="32387" y="17847"/>
                    <a:pt x="43393" y="17847"/>
                  </a:cubicBezTo>
                  <a:lnTo>
                    <a:pt x="87009" y="17847"/>
                  </a:lnTo>
                  <a:cubicBezTo>
                    <a:pt x="90207" y="17700"/>
                    <a:pt x="92177" y="16400"/>
                    <a:pt x="92921" y="13945"/>
                  </a:cubicBezTo>
                  <a:cubicBezTo>
                    <a:pt x="93590" y="11490"/>
                    <a:pt x="93925" y="6841"/>
                    <a:pt x="93925" y="0"/>
                  </a:cubicBezTo>
                  <a:lnTo>
                    <a:pt x="100952" y="0"/>
                  </a:lnTo>
                  <a:cubicBezTo>
                    <a:pt x="100506" y="15542"/>
                    <a:pt x="100283" y="24058"/>
                    <a:pt x="100283" y="25546"/>
                  </a:cubicBezTo>
                  <a:cubicBezTo>
                    <a:pt x="100283" y="26734"/>
                    <a:pt x="100506" y="35362"/>
                    <a:pt x="100952" y="51425"/>
                  </a:cubicBezTo>
                  <a:lnTo>
                    <a:pt x="93925" y="51425"/>
                  </a:lnTo>
                  <a:cubicBezTo>
                    <a:pt x="93925" y="43320"/>
                    <a:pt x="93441" y="38338"/>
                    <a:pt x="92475" y="36478"/>
                  </a:cubicBezTo>
                  <a:cubicBezTo>
                    <a:pt x="91433" y="34545"/>
                    <a:pt x="88459" y="33578"/>
                    <a:pt x="83551" y="33578"/>
                  </a:cubicBezTo>
                  <a:lnTo>
                    <a:pt x="30342" y="33578"/>
                  </a:lnTo>
                  <a:cubicBezTo>
                    <a:pt x="22608" y="33578"/>
                    <a:pt x="16472" y="34769"/>
                    <a:pt x="11936" y="37147"/>
                  </a:cubicBezTo>
                  <a:cubicBezTo>
                    <a:pt x="7325" y="39526"/>
                    <a:pt x="5020" y="43989"/>
                    <a:pt x="5020" y="50533"/>
                  </a:cubicBezTo>
                  <a:cubicBezTo>
                    <a:pt x="5020" y="58417"/>
                    <a:pt x="8329" y="65518"/>
                    <a:pt x="14948" y="71838"/>
                  </a:cubicBezTo>
                  <a:cubicBezTo>
                    <a:pt x="21567" y="78160"/>
                    <a:pt x="30453" y="81320"/>
                    <a:pt x="41608" y="81320"/>
                  </a:cubicBezTo>
                  <a:lnTo>
                    <a:pt x="83551" y="81320"/>
                  </a:lnTo>
                  <a:cubicBezTo>
                    <a:pt x="88459" y="81320"/>
                    <a:pt x="91433" y="80391"/>
                    <a:pt x="92475" y="78531"/>
                  </a:cubicBezTo>
                  <a:cubicBezTo>
                    <a:pt x="93441" y="76598"/>
                    <a:pt x="93925" y="71578"/>
                    <a:pt x="93925" y="63472"/>
                  </a:cubicBezTo>
                  <a:lnTo>
                    <a:pt x="100952" y="63472"/>
                  </a:lnTo>
                  <a:cubicBezTo>
                    <a:pt x="100506" y="79015"/>
                    <a:pt x="100283" y="87568"/>
                    <a:pt x="100283" y="89128"/>
                  </a:cubicBezTo>
                  <a:cubicBezTo>
                    <a:pt x="100283" y="90318"/>
                    <a:pt x="100506" y="98908"/>
                    <a:pt x="100952" y="114895"/>
                  </a:cubicBezTo>
                  <a:lnTo>
                    <a:pt x="93925" y="114895"/>
                  </a:lnTo>
                  <a:cubicBezTo>
                    <a:pt x="93925" y="106790"/>
                    <a:pt x="93441" y="101808"/>
                    <a:pt x="92475" y="99948"/>
                  </a:cubicBezTo>
                  <a:cubicBezTo>
                    <a:pt x="91433" y="98015"/>
                    <a:pt x="88459" y="97048"/>
                    <a:pt x="83551" y="97048"/>
                  </a:cubicBezTo>
                  <a:lnTo>
                    <a:pt x="30342" y="97048"/>
                  </a:lnTo>
                  <a:cubicBezTo>
                    <a:pt x="22608" y="97048"/>
                    <a:pt x="16472" y="98238"/>
                    <a:pt x="11936" y="100617"/>
                  </a:cubicBezTo>
                  <a:cubicBezTo>
                    <a:pt x="7325" y="102996"/>
                    <a:pt x="5020" y="107459"/>
                    <a:pt x="5020" y="114005"/>
                  </a:cubicBezTo>
                  <a:cubicBezTo>
                    <a:pt x="5020" y="121887"/>
                    <a:pt x="8329" y="128988"/>
                    <a:pt x="14948" y="135310"/>
                  </a:cubicBezTo>
                  <a:cubicBezTo>
                    <a:pt x="21567" y="141632"/>
                    <a:pt x="30453" y="144792"/>
                    <a:pt x="41608" y="144792"/>
                  </a:cubicBezTo>
                  <a:lnTo>
                    <a:pt x="83551" y="144792"/>
                  </a:lnTo>
                  <a:cubicBezTo>
                    <a:pt x="88459" y="144792"/>
                    <a:pt x="91433" y="143863"/>
                    <a:pt x="92475" y="142004"/>
                  </a:cubicBezTo>
                  <a:cubicBezTo>
                    <a:pt x="93441" y="140070"/>
                    <a:pt x="93925" y="135088"/>
                    <a:pt x="93925" y="127056"/>
                  </a:cubicBezTo>
                  <a:lnTo>
                    <a:pt x="100952" y="127056"/>
                  </a:lnTo>
                  <a:cubicBezTo>
                    <a:pt x="100506" y="142599"/>
                    <a:pt x="100283" y="151112"/>
                    <a:pt x="100283" y="152600"/>
                  </a:cubicBezTo>
                  <a:cubicBezTo>
                    <a:pt x="100283" y="153791"/>
                    <a:pt x="100506" y="162380"/>
                    <a:pt x="100952" y="178368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316DC688-9ED8-BEDA-85C9-D539288B673A}"/>
                </a:ext>
              </a:extLst>
            </p:cNvPr>
            <p:cNvSpPr/>
            <p:nvPr/>
          </p:nvSpPr>
          <p:spPr>
            <a:xfrm>
              <a:off x="1033008" y="2776513"/>
              <a:ext cx="104967" cy="101286"/>
            </a:xfrm>
            <a:custGeom>
              <a:avLst/>
              <a:gdLst>
                <a:gd name="connsiteX0" fmla="*/ 90132 w 104967"/>
                <a:gd name="connsiteY0" fmla="*/ 86227 h 101286"/>
                <a:gd name="connsiteX1" fmla="*/ 53544 w 104967"/>
                <a:gd name="connsiteY1" fmla="*/ 101287 h 101286"/>
                <a:gd name="connsiteX2" fmla="*/ 15952 w 104967"/>
                <a:gd name="connsiteY2" fmla="*/ 86561 h 101286"/>
                <a:gd name="connsiteX3" fmla="*/ 0 w 104967"/>
                <a:gd name="connsiteY3" fmla="*/ 50530 h 101286"/>
                <a:gd name="connsiteX4" fmla="*/ 15840 w 104967"/>
                <a:gd name="connsiteY4" fmla="*/ 14947 h 101286"/>
                <a:gd name="connsiteX5" fmla="*/ 53544 w 104967"/>
                <a:gd name="connsiteY5" fmla="*/ 0 h 101286"/>
                <a:gd name="connsiteX6" fmla="*/ 90020 w 104967"/>
                <a:gd name="connsiteY6" fmla="*/ 15059 h 101286"/>
                <a:gd name="connsiteX7" fmla="*/ 104968 w 104967"/>
                <a:gd name="connsiteY7" fmla="*/ 50754 h 101286"/>
                <a:gd name="connsiteX8" fmla="*/ 90132 w 104967"/>
                <a:gd name="connsiteY8" fmla="*/ 86227 h 101286"/>
                <a:gd name="connsiteX9" fmla="*/ 51647 w 104967"/>
                <a:gd name="connsiteY9" fmla="*/ 82322 h 101286"/>
                <a:gd name="connsiteX10" fmla="*/ 83885 w 104967"/>
                <a:gd name="connsiteY10" fmla="*/ 76521 h 101286"/>
                <a:gd name="connsiteX11" fmla="*/ 99167 w 104967"/>
                <a:gd name="connsiteY11" fmla="*/ 50530 h 101286"/>
                <a:gd name="connsiteX12" fmla="*/ 94594 w 104967"/>
                <a:gd name="connsiteY12" fmla="*/ 35026 h 101286"/>
                <a:gd name="connsiteX13" fmla="*/ 82323 w 104967"/>
                <a:gd name="connsiteY13" fmla="*/ 23982 h 101286"/>
                <a:gd name="connsiteX14" fmla="*/ 51647 w 104967"/>
                <a:gd name="connsiteY14" fmla="*/ 18962 h 101286"/>
                <a:gd name="connsiteX15" fmla="*/ 19967 w 104967"/>
                <a:gd name="connsiteY15" fmla="*/ 24986 h 101286"/>
                <a:gd name="connsiteX16" fmla="*/ 5131 w 104967"/>
                <a:gd name="connsiteY16" fmla="*/ 50754 h 101286"/>
                <a:gd name="connsiteX17" fmla="*/ 9035 w 104967"/>
                <a:gd name="connsiteY17" fmla="*/ 65368 h 101286"/>
                <a:gd name="connsiteX18" fmla="*/ 20414 w 104967"/>
                <a:gd name="connsiteY18" fmla="*/ 76857 h 101286"/>
                <a:gd name="connsiteX19" fmla="*/ 51647 w 104967"/>
                <a:gd name="connsiteY19" fmla="*/ 82322 h 10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4967" h="101286">
                  <a:moveTo>
                    <a:pt x="90132" y="86227"/>
                  </a:moveTo>
                  <a:cubicBezTo>
                    <a:pt x="80167" y="96267"/>
                    <a:pt x="67971" y="101287"/>
                    <a:pt x="53544" y="101287"/>
                  </a:cubicBezTo>
                  <a:cubicBezTo>
                    <a:pt x="39042" y="101287"/>
                    <a:pt x="26512" y="96379"/>
                    <a:pt x="15952" y="86561"/>
                  </a:cubicBezTo>
                  <a:cubicBezTo>
                    <a:pt x="5317" y="76671"/>
                    <a:pt x="0" y="64660"/>
                    <a:pt x="0" y="50530"/>
                  </a:cubicBezTo>
                  <a:cubicBezTo>
                    <a:pt x="0" y="36697"/>
                    <a:pt x="5280" y="24836"/>
                    <a:pt x="15840" y="14947"/>
                  </a:cubicBezTo>
                  <a:cubicBezTo>
                    <a:pt x="26326" y="4982"/>
                    <a:pt x="38893" y="0"/>
                    <a:pt x="53544" y="0"/>
                  </a:cubicBezTo>
                  <a:cubicBezTo>
                    <a:pt x="67896" y="0"/>
                    <a:pt x="80055" y="5020"/>
                    <a:pt x="90020" y="15059"/>
                  </a:cubicBezTo>
                  <a:cubicBezTo>
                    <a:pt x="99985" y="25025"/>
                    <a:pt x="104968" y="36921"/>
                    <a:pt x="104968" y="50754"/>
                  </a:cubicBezTo>
                  <a:cubicBezTo>
                    <a:pt x="104968" y="64289"/>
                    <a:pt x="100023" y="76114"/>
                    <a:pt x="90132" y="86227"/>
                  </a:cubicBezTo>
                  <a:moveTo>
                    <a:pt x="51647" y="82322"/>
                  </a:moveTo>
                  <a:cubicBezTo>
                    <a:pt x="66446" y="82322"/>
                    <a:pt x="77192" y="80389"/>
                    <a:pt x="83885" y="76521"/>
                  </a:cubicBezTo>
                  <a:cubicBezTo>
                    <a:pt x="94073" y="70573"/>
                    <a:pt x="99167" y="61910"/>
                    <a:pt x="99167" y="50530"/>
                  </a:cubicBezTo>
                  <a:cubicBezTo>
                    <a:pt x="99167" y="44879"/>
                    <a:pt x="97643" y="39710"/>
                    <a:pt x="94594" y="35026"/>
                  </a:cubicBezTo>
                  <a:cubicBezTo>
                    <a:pt x="91545" y="30266"/>
                    <a:pt x="87455" y="26584"/>
                    <a:pt x="82323" y="23982"/>
                  </a:cubicBezTo>
                  <a:cubicBezTo>
                    <a:pt x="75630" y="20636"/>
                    <a:pt x="65405" y="18962"/>
                    <a:pt x="51647" y="18962"/>
                  </a:cubicBezTo>
                  <a:cubicBezTo>
                    <a:pt x="36997" y="18962"/>
                    <a:pt x="26437" y="20969"/>
                    <a:pt x="19967" y="24986"/>
                  </a:cubicBezTo>
                  <a:cubicBezTo>
                    <a:pt x="10077" y="30937"/>
                    <a:pt x="5131" y="39526"/>
                    <a:pt x="5131" y="50754"/>
                  </a:cubicBezTo>
                  <a:cubicBezTo>
                    <a:pt x="5131" y="55662"/>
                    <a:pt x="6432" y="60534"/>
                    <a:pt x="9035" y="65368"/>
                  </a:cubicBezTo>
                  <a:cubicBezTo>
                    <a:pt x="11564" y="70128"/>
                    <a:pt x="15356" y="73957"/>
                    <a:pt x="20414" y="76857"/>
                  </a:cubicBezTo>
                  <a:cubicBezTo>
                    <a:pt x="27106" y="80501"/>
                    <a:pt x="37518" y="82322"/>
                    <a:pt x="51647" y="82322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4146BB74-3636-2E28-219B-A5E45818EAB4}"/>
                </a:ext>
              </a:extLst>
            </p:cNvPr>
            <p:cNvSpPr/>
            <p:nvPr/>
          </p:nvSpPr>
          <p:spPr>
            <a:xfrm>
              <a:off x="982588" y="2720385"/>
              <a:ext cx="152822" cy="48858"/>
            </a:xfrm>
            <a:custGeom>
              <a:avLst/>
              <a:gdLst>
                <a:gd name="connsiteX0" fmla="*/ 152823 w 152822"/>
                <a:gd name="connsiteY0" fmla="*/ 48859 h 48858"/>
                <a:gd name="connsiteX1" fmla="*/ 145795 w 152822"/>
                <a:gd name="connsiteY1" fmla="*/ 48859 h 48858"/>
                <a:gd name="connsiteX2" fmla="*/ 144345 w 152822"/>
                <a:gd name="connsiteY2" fmla="*/ 33911 h 48858"/>
                <a:gd name="connsiteX3" fmla="*/ 135421 w 152822"/>
                <a:gd name="connsiteY3" fmla="*/ 31123 h 48858"/>
                <a:gd name="connsiteX4" fmla="*/ 73957 w 152822"/>
                <a:gd name="connsiteY4" fmla="*/ 31123 h 48858"/>
                <a:gd name="connsiteX5" fmla="*/ 63472 w 152822"/>
                <a:gd name="connsiteY5" fmla="*/ 34023 h 48858"/>
                <a:gd name="connsiteX6" fmla="*/ 61464 w 152822"/>
                <a:gd name="connsiteY6" fmla="*/ 47966 h 48858"/>
                <a:gd name="connsiteX7" fmla="*/ 54324 w 152822"/>
                <a:gd name="connsiteY7" fmla="*/ 47966 h 48858"/>
                <a:gd name="connsiteX8" fmla="*/ 51870 w 152822"/>
                <a:gd name="connsiteY8" fmla="*/ 16064 h 48858"/>
                <a:gd name="connsiteX9" fmla="*/ 135644 w 152822"/>
                <a:gd name="connsiteY9" fmla="*/ 16064 h 48858"/>
                <a:gd name="connsiteX10" fmla="*/ 144122 w 152822"/>
                <a:gd name="connsiteY10" fmla="*/ 13609 h 48858"/>
                <a:gd name="connsiteX11" fmla="*/ 145795 w 152822"/>
                <a:gd name="connsiteY11" fmla="*/ 0 h 48858"/>
                <a:gd name="connsiteX12" fmla="*/ 152823 w 152822"/>
                <a:gd name="connsiteY12" fmla="*/ 0 h 48858"/>
                <a:gd name="connsiteX13" fmla="*/ 152153 w 152822"/>
                <a:gd name="connsiteY13" fmla="*/ 23760 h 48858"/>
                <a:gd name="connsiteX14" fmla="*/ 152823 w 152822"/>
                <a:gd name="connsiteY14" fmla="*/ 48859 h 48858"/>
                <a:gd name="connsiteX15" fmla="*/ 12047 w 152822"/>
                <a:gd name="connsiteY15" fmla="*/ 39264 h 48858"/>
                <a:gd name="connsiteX16" fmla="*/ 3793 w 152822"/>
                <a:gd name="connsiteY16" fmla="*/ 35807 h 48858"/>
                <a:gd name="connsiteX17" fmla="*/ 0 w 152822"/>
                <a:gd name="connsiteY17" fmla="*/ 27218 h 48858"/>
                <a:gd name="connsiteX18" fmla="*/ 3458 w 152822"/>
                <a:gd name="connsiteY18" fmla="*/ 18629 h 48858"/>
                <a:gd name="connsiteX19" fmla="*/ 12159 w 152822"/>
                <a:gd name="connsiteY19" fmla="*/ 15059 h 48858"/>
                <a:gd name="connsiteX20" fmla="*/ 20860 w 152822"/>
                <a:gd name="connsiteY20" fmla="*/ 18629 h 48858"/>
                <a:gd name="connsiteX21" fmla="*/ 24206 w 152822"/>
                <a:gd name="connsiteY21" fmla="*/ 27218 h 48858"/>
                <a:gd name="connsiteX22" fmla="*/ 20525 w 152822"/>
                <a:gd name="connsiteY22" fmla="*/ 35919 h 48858"/>
                <a:gd name="connsiteX23" fmla="*/ 12047 w 152822"/>
                <a:gd name="connsiteY23" fmla="*/ 39264 h 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2822" h="48858">
                  <a:moveTo>
                    <a:pt x="152823" y="48859"/>
                  </a:moveTo>
                  <a:lnTo>
                    <a:pt x="145795" y="48859"/>
                  </a:lnTo>
                  <a:cubicBezTo>
                    <a:pt x="145795" y="40753"/>
                    <a:pt x="145312" y="35771"/>
                    <a:pt x="144345" y="33911"/>
                  </a:cubicBezTo>
                  <a:cubicBezTo>
                    <a:pt x="143304" y="32052"/>
                    <a:pt x="140329" y="31123"/>
                    <a:pt x="135421" y="31123"/>
                  </a:cubicBezTo>
                  <a:lnTo>
                    <a:pt x="73957" y="31123"/>
                  </a:lnTo>
                  <a:cubicBezTo>
                    <a:pt x="68305" y="31123"/>
                    <a:pt x="64810" y="32090"/>
                    <a:pt x="63472" y="34023"/>
                  </a:cubicBezTo>
                  <a:cubicBezTo>
                    <a:pt x="62133" y="35883"/>
                    <a:pt x="61464" y="40529"/>
                    <a:pt x="61464" y="47966"/>
                  </a:cubicBezTo>
                  <a:lnTo>
                    <a:pt x="54324" y="47966"/>
                  </a:lnTo>
                  <a:lnTo>
                    <a:pt x="51870" y="16064"/>
                  </a:lnTo>
                  <a:lnTo>
                    <a:pt x="135644" y="16064"/>
                  </a:lnTo>
                  <a:cubicBezTo>
                    <a:pt x="140180" y="16064"/>
                    <a:pt x="143006" y="15245"/>
                    <a:pt x="144122" y="13609"/>
                  </a:cubicBezTo>
                  <a:cubicBezTo>
                    <a:pt x="145237" y="11973"/>
                    <a:pt x="145795" y="7437"/>
                    <a:pt x="145795" y="0"/>
                  </a:cubicBezTo>
                  <a:lnTo>
                    <a:pt x="152823" y="0"/>
                  </a:lnTo>
                  <a:cubicBezTo>
                    <a:pt x="152376" y="15542"/>
                    <a:pt x="152153" y="23462"/>
                    <a:pt x="152153" y="23760"/>
                  </a:cubicBezTo>
                  <a:cubicBezTo>
                    <a:pt x="152153" y="25844"/>
                    <a:pt x="152376" y="34209"/>
                    <a:pt x="152823" y="48859"/>
                  </a:cubicBezTo>
                  <a:moveTo>
                    <a:pt x="12047" y="39264"/>
                  </a:moveTo>
                  <a:cubicBezTo>
                    <a:pt x="8998" y="39264"/>
                    <a:pt x="6247" y="38112"/>
                    <a:pt x="3793" y="35807"/>
                  </a:cubicBezTo>
                  <a:cubicBezTo>
                    <a:pt x="1264" y="33428"/>
                    <a:pt x="0" y="30563"/>
                    <a:pt x="0" y="27218"/>
                  </a:cubicBezTo>
                  <a:cubicBezTo>
                    <a:pt x="0" y="23872"/>
                    <a:pt x="1153" y="21007"/>
                    <a:pt x="3458" y="18629"/>
                  </a:cubicBezTo>
                  <a:cubicBezTo>
                    <a:pt x="5689" y="16250"/>
                    <a:pt x="8589" y="15059"/>
                    <a:pt x="12159" y="15059"/>
                  </a:cubicBezTo>
                  <a:cubicBezTo>
                    <a:pt x="15654" y="15059"/>
                    <a:pt x="18554" y="16250"/>
                    <a:pt x="20860" y="18629"/>
                  </a:cubicBezTo>
                  <a:cubicBezTo>
                    <a:pt x="23091" y="21007"/>
                    <a:pt x="24206" y="23872"/>
                    <a:pt x="24206" y="27218"/>
                  </a:cubicBezTo>
                  <a:cubicBezTo>
                    <a:pt x="24206" y="30713"/>
                    <a:pt x="22979" y="33614"/>
                    <a:pt x="20525" y="35919"/>
                  </a:cubicBezTo>
                  <a:cubicBezTo>
                    <a:pt x="18071" y="38150"/>
                    <a:pt x="15245" y="39264"/>
                    <a:pt x="12047" y="39264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850D0C9A-E307-4162-C764-ABCAE246DA00}"/>
                </a:ext>
              </a:extLst>
            </p:cNvPr>
            <p:cNvSpPr/>
            <p:nvPr/>
          </p:nvSpPr>
          <p:spPr>
            <a:xfrm>
              <a:off x="976899" y="2587649"/>
              <a:ext cx="161077" cy="112552"/>
            </a:xfrm>
            <a:custGeom>
              <a:avLst/>
              <a:gdLst>
                <a:gd name="connsiteX0" fmla="*/ 109430 w 161077"/>
                <a:gd name="connsiteY0" fmla="*/ 112552 h 112552"/>
                <a:gd name="connsiteX1" fmla="*/ 72619 w 161077"/>
                <a:gd name="connsiteY1" fmla="*/ 97384 h 112552"/>
                <a:gd name="connsiteX2" fmla="*/ 57559 w 161077"/>
                <a:gd name="connsiteY2" fmla="*/ 61686 h 112552"/>
                <a:gd name="connsiteX3" fmla="*/ 71726 w 161077"/>
                <a:gd name="connsiteY3" fmla="*/ 32906 h 112552"/>
                <a:gd name="connsiteX4" fmla="*/ 22310 w 161077"/>
                <a:gd name="connsiteY4" fmla="*/ 32906 h 112552"/>
                <a:gd name="connsiteX5" fmla="*/ 11713 w 161077"/>
                <a:gd name="connsiteY5" fmla="*/ 35919 h 112552"/>
                <a:gd name="connsiteX6" fmla="*/ 9593 w 161077"/>
                <a:gd name="connsiteY6" fmla="*/ 50644 h 112552"/>
                <a:gd name="connsiteX7" fmla="*/ 2454 w 161077"/>
                <a:gd name="connsiteY7" fmla="*/ 50644 h 112552"/>
                <a:gd name="connsiteX8" fmla="*/ 0 w 161077"/>
                <a:gd name="connsiteY8" fmla="*/ 17736 h 112552"/>
                <a:gd name="connsiteX9" fmla="*/ 138656 w 161077"/>
                <a:gd name="connsiteY9" fmla="*/ 17736 h 112552"/>
                <a:gd name="connsiteX10" fmla="*/ 149365 w 161077"/>
                <a:gd name="connsiteY10" fmla="*/ 14835 h 112552"/>
                <a:gd name="connsiteX11" fmla="*/ 151484 w 161077"/>
                <a:gd name="connsiteY11" fmla="*/ 0 h 112552"/>
                <a:gd name="connsiteX12" fmla="*/ 158512 w 161077"/>
                <a:gd name="connsiteY12" fmla="*/ 0 h 112552"/>
                <a:gd name="connsiteX13" fmla="*/ 161077 w 161077"/>
                <a:gd name="connsiteY13" fmla="*/ 33576 h 112552"/>
                <a:gd name="connsiteX14" fmla="*/ 145907 w 161077"/>
                <a:gd name="connsiteY14" fmla="*/ 33576 h 112552"/>
                <a:gd name="connsiteX15" fmla="*/ 161077 w 161077"/>
                <a:gd name="connsiteY15" fmla="*/ 64141 h 112552"/>
                <a:gd name="connsiteX16" fmla="*/ 146018 w 161077"/>
                <a:gd name="connsiteY16" fmla="*/ 98162 h 112552"/>
                <a:gd name="connsiteX17" fmla="*/ 109430 w 161077"/>
                <a:gd name="connsiteY17" fmla="*/ 112552 h 112552"/>
                <a:gd name="connsiteX18" fmla="*/ 109653 w 161077"/>
                <a:gd name="connsiteY18" fmla="*/ 93590 h 112552"/>
                <a:gd name="connsiteX19" fmla="*/ 141333 w 161077"/>
                <a:gd name="connsiteY19" fmla="*/ 87009 h 112552"/>
                <a:gd name="connsiteX20" fmla="*/ 155946 w 161077"/>
                <a:gd name="connsiteY20" fmla="*/ 63024 h 112552"/>
                <a:gd name="connsiteX21" fmla="*/ 139994 w 161077"/>
                <a:gd name="connsiteY21" fmla="*/ 36031 h 112552"/>
                <a:gd name="connsiteX22" fmla="*/ 131517 w 161077"/>
                <a:gd name="connsiteY22" fmla="*/ 33576 h 112552"/>
                <a:gd name="connsiteX23" fmla="*/ 84666 w 161077"/>
                <a:gd name="connsiteY23" fmla="*/ 33576 h 112552"/>
                <a:gd name="connsiteX24" fmla="*/ 76300 w 161077"/>
                <a:gd name="connsiteY24" fmla="*/ 36031 h 112552"/>
                <a:gd name="connsiteX25" fmla="*/ 62579 w 161077"/>
                <a:gd name="connsiteY25" fmla="*/ 60684 h 112552"/>
                <a:gd name="connsiteX26" fmla="*/ 77192 w 161077"/>
                <a:gd name="connsiteY26" fmla="*/ 86563 h 112552"/>
                <a:gd name="connsiteX27" fmla="*/ 109653 w 161077"/>
                <a:gd name="connsiteY27" fmla="*/ 93590 h 112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1077" h="112552">
                  <a:moveTo>
                    <a:pt x="109430" y="112552"/>
                  </a:moveTo>
                  <a:cubicBezTo>
                    <a:pt x="94929" y="112552"/>
                    <a:pt x="82658" y="107497"/>
                    <a:pt x="72619" y="97384"/>
                  </a:cubicBezTo>
                  <a:cubicBezTo>
                    <a:pt x="62579" y="87270"/>
                    <a:pt x="57559" y="75371"/>
                    <a:pt x="57559" y="61686"/>
                  </a:cubicBezTo>
                  <a:cubicBezTo>
                    <a:pt x="57559" y="50085"/>
                    <a:pt x="62282" y="40491"/>
                    <a:pt x="71726" y="32906"/>
                  </a:cubicBezTo>
                  <a:lnTo>
                    <a:pt x="22310" y="32906"/>
                  </a:lnTo>
                  <a:cubicBezTo>
                    <a:pt x="16658" y="32906"/>
                    <a:pt x="13125" y="33911"/>
                    <a:pt x="11713" y="35919"/>
                  </a:cubicBezTo>
                  <a:cubicBezTo>
                    <a:pt x="10300" y="37852"/>
                    <a:pt x="9593" y="42760"/>
                    <a:pt x="9593" y="50644"/>
                  </a:cubicBezTo>
                  <a:lnTo>
                    <a:pt x="2454" y="50644"/>
                  </a:lnTo>
                  <a:lnTo>
                    <a:pt x="0" y="17736"/>
                  </a:lnTo>
                  <a:lnTo>
                    <a:pt x="138656" y="17736"/>
                  </a:lnTo>
                  <a:cubicBezTo>
                    <a:pt x="144308" y="17736"/>
                    <a:pt x="147877" y="16769"/>
                    <a:pt x="149365" y="14835"/>
                  </a:cubicBezTo>
                  <a:cubicBezTo>
                    <a:pt x="150777" y="12828"/>
                    <a:pt x="151484" y="7884"/>
                    <a:pt x="151484" y="0"/>
                  </a:cubicBezTo>
                  <a:lnTo>
                    <a:pt x="158512" y="0"/>
                  </a:lnTo>
                  <a:lnTo>
                    <a:pt x="161077" y="33576"/>
                  </a:lnTo>
                  <a:lnTo>
                    <a:pt x="145907" y="33576"/>
                  </a:lnTo>
                  <a:cubicBezTo>
                    <a:pt x="155946" y="41460"/>
                    <a:pt x="161003" y="51647"/>
                    <a:pt x="161077" y="64141"/>
                  </a:cubicBezTo>
                  <a:cubicBezTo>
                    <a:pt x="161077" y="77229"/>
                    <a:pt x="156058" y="88568"/>
                    <a:pt x="146018" y="98162"/>
                  </a:cubicBezTo>
                  <a:cubicBezTo>
                    <a:pt x="135979" y="107756"/>
                    <a:pt x="123783" y="112552"/>
                    <a:pt x="109430" y="112552"/>
                  </a:cubicBezTo>
                  <a:moveTo>
                    <a:pt x="109653" y="93590"/>
                  </a:moveTo>
                  <a:cubicBezTo>
                    <a:pt x="123783" y="93590"/>
                    <a:pt x="134343" y="91397"/>
                    <a:pt x="141333" y="87009"/>
                  </a:cubicBezTo>
                  <a:cubicBezTo>
                    <a:pt x="151075" y="80910"/>
                    <a:pt x="155946" y="72916"/>
                    <a:pt x="155946" y="63024"/>
                  </a:cubicBezTo>
                  <a:cubicBezTo>
                    <a:pt x="155946" y="51721"/>
                    <a:pt x="150629" y="42724"/>
                    <a:pt x="139994" y="36031"/>
                  </a:cubicBezTo>
                  <a:cubicBezTo>
                    <a:pt x="137391" y="34319"/>
                    <a:pt x="134566" y="33502"/>
                    <a:pt x="131517" y="33576"/>
                  </a:cubicBezTo>
                  <a:lnTo>
                    <a:pt x="84666" y="33576"/>
                  </a:lnTo>
                  <a:cubicBezTo>
                    <a:pt x="81617" y="33576"/>
                    <a:pt x="78828" y="34395"/>
                    <a:pt x="76300" y="36031"/>
                  </a:cubicBezTo>
                  <a:cubicBezTo>
                    <a:pt x="67153" y="42277"/>
                    <a:pt x="62579" y="50494"/>
                    <a:pt x="62579" y="60684"/>
                  </a:cubicBezTo>
                  <a:cubicBezTo>
                    <a:pt x="62579" y="71316"/>
                    <a:pt x="67450" y="79943"/>
                    <a:pt x="77192" y="86563"/>
                  </a:cubicBezTo>
                  <a:cubicBezTo>
                    <a:pt x="84480" y="91247"/>
                    <a:pt x="95300" y="93590"/>
                    <a:pt x="109653" y="9359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C7938608-4EC0-E976-EFCB-4CA78164C096}"/>
                </a:ext>
              </a:extLst>
            </p:cNvPr>
            <p:cNvSpPr/>
            <p:nvPr/>
          </p:nvSpPr>
          <p:spPr>
            <a:xfrm>
              <a:off x="964071" y="2521714"/>
              <a:ext cx="228454" cy="52985"/>
            </a:xfrm>
            <a:custGeom>
              <a:avLst/>
              <a:gdLst>
                <a:gd name="connsiteX0" fmla="*/ 114227 w 228454"/>
                <a:gd name="connsiteY0" fmla="*/ 52985 h 52985"/>
                <a:gd name="connsiteX1" fmla="*/ 44508 w 228454"/>
                <a:gd name="connsiteY1" fmla="*/ 38595 h 52985"/>
                <a:gd name="connsiteX2" fmla="*/ 20525 w 228454"/>
                <a:gd name="connsiteY2" fmla="*/ 23872 h 52985"/>
                <a:gd name="connsiteX3" fmla="*/ 4797 w 228454"/>
                <a:gd name="connsiteY3" fmla="*/ 9594 h 52985"/>
                <a:gd name="connsiteX4" fmla="*/ 0 w 228454"/>
                <a:gd name="connsiteY4" fmla="*/ 2343 h 52985"/>
                <a:gd name="connsiteX5" fmla="*/ 2231 w 228454"/>
                <a:gd name="connsiteY5" fmla="*/ 0 h 52985"/>
                <a:gd name="connsiteX6" fmla="*/ 6135 w 228454"/>
                <a:gd name="connsiteY6" fmla="*/ 3012 h 52985"/>
                <a:gd name="connsiteX7" fmla="*/ 114227 w 228454"/>
                <a:gd name="connsiteY7" fmla="*/ 39712 h 52985"/>
                <a:gd name="connsiteX8" fmla="*/ 221091 w 228454"/>
                <a:gd name="connsiteY8" fmla="*/ 3905 h 52985"/>
                <a:gd name="connsiteX9" fmla="*/ 226223 w 228454"/>
                <a:gd name="connsiteY9" fmla="*/ 0 h 52985"/>
                <a:gd name="connsiteX10" fmla="*/ 228454 w 228454"/>
                <a:gd name="connsiteY10" fmla="*/ 2343 h 52985"/>
                <a:gd name="connsiteX11" fmla="*/ 223880 w 228454"/>
                <a:gd name="connsiteY11" fmla="*/ 9370 h 52985"/>
                <a:gd name="connsiteX12" fmla="*/ 208821 w 228454"/>
                <a:gd name="connsiteY12" fmla="*/ 23315 h 52985"/>
                <a:gd name="connsiteX13" fmla="*/ 185507 w 228454"/>
                <a:gd name="connsiteY13" fmla="*/ 37926 h 52985"/>
                <a:gd name="connsiteX14" fmla="*/ 114227 w 228454"/>
                <a:gd name="connsiteY14" fmla="*/ 52985 h 5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8454" h="52985">
                  <a:moveTo>
                    <a:pt x="114227" y="52985"/>
                  </a:moveTo>
                  <a:cubicBezTo>
                    <a:pt x="88496" y="52985"/>
                    <a:pt x="65256" y="48189"/>
                    <a:pt x="44508" y="38595"/>
                  </a:cubicBezTo>
                  <a:cubicBezTo>
                    <a:pt x="35807" y="34507"/>
                    <a:pt x="27813" y="29599"/>
                    <a:pt x="20525" y="23872"/>
                  </a:cubicBezTo>
                  <a:cubicBezTo>
                    <a:pt x="13237" y="18145"/>
                    <a:pt x="7995" y="13387"/>
                    <a:pt x="4797" y="9594"/>
                  </a:cubicBezTo>
                  <a:cubicBezTo>
                    <a:pt x="1599" y="5801"/>
                    <a:pt x="0" y="3384"/>
                    <a:pt x="0" y="2343"/>
                  </a:cubicBezTo>
                  <a:cubicBezTo>
                    <a:pt x="0" y="855"/>
                    <a:pt x="744" y="74"/>
                    <a:pt x="2231" y="0"/>
                  </a:cubicBezTo>
                  <a:cubicBezTo>
                    <a:pt x="2975" y="0"/>
                    <a:pt x="4276" y="1005"/>
                    <a:pt x="6135" y="3012"/>
                  </a:cubicBezTo>
                  <a:cubicBezTo>
                    <a:pt x="31122" y="27554"/>
                    <a:pt x="67153" y="39786"/>
                    <a:pt x="114227" y="39712"/>
                  </a:cubicBezTo>
                  <a:cubicBezTo>
                    <a:pt x="161449" y="39712"/>
                    <a:pt x="197071" y="27777"/>
                    <a:pt x="221091" y="3905"/>
                  </a:cubicBezTo>
                  <a:cubicBezTo>
                    <a:pt x="223694" y="1303"/>
                    <a:pt x="225404" y="0"/>
                    <a:pt x="226223" y="0"/>
                  </a:cubicBezTo>
                  <a:cubicBezTo>
                    <a:pt x="227711" y="0"/>
                    <a:pt x="228454" y="781"/>
                    <a:pt x="228454" y="2343"/>
                  </a:cubicBezTo>
                  <a:cubicBezTo>
                    <a:pt x="228454" y="3384"/>
                    <a:pt x="226930" y="5727"/>
                    <a:pt x="223880" y="9370"/>
                  </a:cubicBezTo>
                  <a:cubicBezTo>
                    <a:pt x="220830" y="13016"/>
                    <a:pt x="215810" y="17664"/>
                    <a:pt x="208821" y="23315"/>
                  </a:cubicBezTo>
                  <a:cubicBezTo>
                    <a:pt x="201830" y="28966"/>
                    <a:pt x="194059" y="33838"/>
                    <a:pt x="185507" y="37926"/>
                  </a:cubicBezTo>
                  <a:cubicBezTo>
                    <a:pt x="164758" y="47966"/>
                    <a:pt x="140998" y="52985"/>
                    <a:pt x="114227" y="52985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B8EF983E-62D6-8961-475A-3695DE871F4B}"/>
                </a:ext>
              </a:extLst>
            </p:cNvPr>
            <p:cNvSpPr/>
            <p:nvPr/>
          </p:nvSpPr>
          <p:spPr>
            <a:xfrm>
              <a:off x="1034458" y="2390577"/>
              <a:ext cx="103517" cy="113778"/>
            </a:xfrm>
            <a:custGeom>
              <a:avLst/>
              <a:gdLst>
                <a:gd name="connsiteX0" fmla="*/ 15059 w 103517"/>
                <a:gd name="connsiteY0" fmla="*/ 0 h 113778"/>
                <a:gd name="connsiteX1" fmla="*/ 24876 w 103517"/>
                <a:gd name="connsiteY1" fmla="*/ 3903 h 113778"/>
                <a:gd name="connsiteX2" fmla="*/ 28334 w 103517"/>
                <a:gd name="connsiteY2" fmla="*/ 12271 h 113778"/>
                <a:gd name="connsiteX3" fmla="*/ 25880 w 103517"/>
                <a:gd name="connsiteY3" fmla="*/ 18740 h 113778"/>
                <a:gd name="connsiteX4" fmla="*/ 20302 w 103517"/>
                <a:gd name="connsiteY4" fmla="*/ 20969 h 113778"/>
                <a:gd name="connsiteX5" fmla="*/ 12382 w 103517"/>
                <a:gd name="connsiteY5" fmla="*/ 17847 h 113778"/>
                <a:gd name="connsiteX6" fmla="*/ 7920 w 103517"/>
                <a:gd name="connsiteY6" fmla="*/ 10039 h 113778"/>
                <a:gd name="connsiteX7" fmla="*/ 5020 w 103517"/>
                <a:gd name="connsiteY7" fmla="*/ 21417 h 113778"/>
                <a:gd name="connsiteX8" fmla="*/ 7362 w 103517"/>
                <a:gd name="connsiteY8" fmla="*/ 29782 h 113778"/>
                <a:gd name="connsiteX9" fmla="*/ 12717 w 103517"/>
                <a:gd name="connsiteY9" fmla="*/ 35919 h 113778"/>
                <a:gd name="connsiteX10" fmla="*/ 20079 w 103517"/>
                <a:gd name="connsiteY10" fmla="*/ 40157 h 113778"/>
                <a:gd name="connsiteX11" fmla="*/ 26884 w 103517"/>
                <a:gd name="connsiteY11" fmla="*/ 42834 h 113778"/>
                <a:gd name="connsiteX12" fmla="*/ 32015 w 103517"/>
                <a:gd name="connsiteY12" fmla="*/ 44060 h 113778"/>
                <a:gd name="connsiteX13" fmla="*/ 63249 w 103517"/>
                <a:gd name="connsiteY13" fmla="*/ 51868 h 113778"/>
                <a:gd name="connsiteX14" fmla="*/ 83328 w 103517"/>
                <a:gd name="connsiteY14" fmla="*/ 55662 h 113778"/>
                <a:gd name="connsiteX15" fmla="*/ 94148 w 103517"/>
                <a:gd name="connsiteY15" fmla="*/ 52540 h 113778"/>
                <a:gd name="connsiteX16" fmla="*/ 98387 w 103517"/>
                <a:gd name="connsiteY16" fmla="*/ 43170 h 113778"/>
                <a:gd name="connsiteX17" fmla="*/ 97717 w 103517"/>
                <a:gd name="connsiteY17" fmla="*/ 37926 h 113778"/>
                <a:gd name="connsiteX18" fmla="*/ 94929 w 103517"/>
                <a:gd name="connsiteY18" fmla="*/ 31568 h 113778"/>
                <a:gd name="connsiteX19" fmla="*/ 89686 w 103517"/>
                <a:gd name="connsiteY19" fmla="*/ 24651 h 113778"/>
                <a:gd name="connsiteX20" fmla="*/ 80985 w 103517"/>
                <a:gd name="connsiteY20" fmla="*/ 18069 h 113778"/>
                <a:gd name="connsiteX21" fmla="*/ 68491 w 103517"/>
                <a:gd name="connsiteY21" fmla="*/ 12716 h 113778"/>
                <a:gd name="connsiteX22" fmla="*/ 66037 w 103517"/>
                <a:gd name="connsiteY22" fmla="*/ 9816 h 113778"/>
                <a:gd name="connsiteX23" fmla="*/ 68268 w 103517"/>
                <a:gd name="connsiteY23" fmla="*/ 7027 h 113778"/>
                <a:gd name="connsiteX24" fmla="*/ 74180 w 103517"/>
                <a:gd name="connsiteY24" fmla="*/ 8589 h 113778"/>
                <a:gd name="connsiteX25" fmla="*/ 83216 w 103517"/>
                <a:gd name="connsiteY25" fmla="*/ 13273 h 113778"/>
                <a:gd name="connsiteX26" fmla="*/ 92809 w 103517"/>
                <a:gd name="connsiteY26" fmla="*/ 20524 h 113778"/>
                <a:gd name="connsiteX27" fmla="*/ 100394 w 103517"/>
                <a:gd name="connsiteY27" fmla="*/ 30787 h 113778"/>
                <a:gd name="connsiteX28" fmla="*/ 103518 w 103517"/>
                <a:gd name="connsiteY28" fmla="*/ 43615 h 113778"/>
                <a:gd name="connsiteX29" fmla="*/ 98387 w 103517"/>
                <a:gd name="connsiteY29" fmla="*/ 59567 h 113778"/>
                <a:gd name="connsiteX30" fmla="*/ 86116 w 103517"/>
                <a:gd name="connsiteY30" fmla="*/ 68268 h 113778"/>
                <a:gd name="connsiteX31" fmla="*/ 88459 w 103517"/>
                <a:gd name="connsiteY31" fmla="*/ 69606 h 113778"/>
                <a:gd name="connsiteX32" fmla="*/ 92809 w 103517"/>
                <a:gd name="connsiteY32" fmla="*/ 72728 h 113778"/>
                <a:gd name="connsiteX33" fmla="*/ 97941 w 103517"/>
                <a:gd name="connsiteY33" fmla="*/ 77526 h 113778"/>
                <a:gd name="connsiteX34" fmla="*/ 101733 w 103517"/>
                <a:gd name="connsiteY34" fmla="*/ 84108 h 113778"/>
                <a:gd name="connsiteX35" fmla="*/ 103518 w 103517"/>
                <a:gd name="connsiteY35" fmla="*/ 92250 h 113778"/>
                <a:gd name="connsiteX36" fmla="*/ 101956 w 103517"/>
                <a:gd name="connsiteY36" fmla="*/ 102401 h 113778"/>
                <a:gd name="connsiteX37" fmla="*/ 96825 w 103517"/>
                <a:gd name="connsiteY37" fmla="*/ 110433 h 113778"/>
                <a:gd name="connsiteX38" fmla="*/ 88347 w 103517"/>
                <a:gd name="connsiteY38" fmla="*/ 113779 h 113778"/>
                <a:gd name="connsiteX39" fmla="*/ 79089 w 103517"/>
                <a:gd name="connsiteY39" fmla="*/ 110097 h 113778"/>
                <a:gd name="connsiteX40" fmla="*/ 75184 w 103517"/>
                <a:gd name="connsiteY40" fmla="*/ 101175 h 113778"/>
                <a:gd name="connsiteX41" fmla="*/ 77081 w 103517"/>
                <a:gd name="connsiteY41" fmla="*/ 95374 h 113778"/>
                <a:gd name="connsiteX42" fmla="*/ 83104 w 103517"/>
                <a:gd name="connsiteY42" fmla="*/ 92697 h 113778"/>
                <a:gd name="connsiteX43" fmla="*/ 91136 w 103517"/>
                <a:gd name="connsiteY43" fmla="*/ 95819 h 113778"/>
                <a:gd name="connsiteX44" fmla="*/ 95486 w 103517"/>
                <a:gd name="connsiteY44" fmla="*/ 103406 h 113778"/>
                <a:gd name="connsiteX45" fmla="*/ 98387 w 103517"/>
                <a:gd name="connsiteY45" fmla="*/ 92028 h 113778"/>
                <a:gd name="connsiteX46" fmla="*/ 91917 w 103517"/>
                <a:gd name="connsiteY46" fmla="*/ 78865 h 113778"/>
                <a:gd name="connsiteX47" fmla="*/ 74627 w 103517"/>
                <a:gd name="connsiteY47" fmla="*/ 70276 h 113778"/>
                <a:gd name="connsiteX48" fmla="*/ 37034 w 103517"/>
                <a:gd name="connsiteY48" fmla="*/ 60681 h 113778"/>
                <a:gd name="connsiteX49" fmla="*/ 20302 w 103517"/>
                <a:gd name="connsiteY49" fmla="*/ 58005 h 113778"/>
                <a:gd name="connsiteX50" fmla="*/ 12382 w 103517"/>
                <a:gd name="connsiteY50" fmla="*/ 59231 h 113778"/>
                <a:gd name="connsiteX51" fmla="*/ 7697 w 103517"/>
                <a:gd name="connsiteY51" fmla="*/ 62579 h 113778"/>
                <a:gd name="connsiteX52" fmla="*/ 5578 w 103517"/>
                <a:gd name="connsiteY52" fmla="*/ 66482 h 113778"/>
                <a:gd name="connsiteX53" fmla="*/ 5020 w 103517"/>
                <a:gd name="connsiteY53" fmla="*/ 70276 h 113778"/>
                <a:gd name="connsiteX54" fmla="*/ 6358 w 103517"/>
                <a:gd name="connsiteY54" fmla="*/ 77414 h 113778"/>
                <a:gd name="connsiteX55" fmla="*/ 10820 w 103517"/>
                <a:gd name="connsiteY55" fmla="*/ 85558 h 113778"/>
                <a:gd name="connsiteX56" fmla="*/ 20079 w 103517"/>
                <a:gd name="connsiteY56" fmla="*/ 94036 h 113778"/>
                <a:gd name="connsiteX57" fmla="*/ 34915 w 103517"/>
                <a:gd name="connsiteY57" fmla="*/ 100951 h 113778"/>
                <a:gd name="connsiteX58" fmla="*/ 37481 w 103517"/>
                <a:gd name="connsiteY58" fmla="*/ 103963 h 113778"/>
                <a:gd name="connsiteX59" fmla="*/ 35138 w 103517"/>
                <a:gd name="connsiteY59" fmla="*/ 106640 h 113778"/>
                <a:gd name="connsiteX60" fmla="*/ 29338 w 103517"/>
                <a:gd name="connsiteY60" fmla="*/ 105189 h 113778"/>
                <a:gd name="connsiteX61" fmla="*/ 20302 w 103517"/>
                <a:gd name="connsiteY61" fmla="*/ 100505 h 113778"/>
                <a:gd name="connsiteX62" fmla="*/ 10820 w 103517"/>
                <a:gd name="connsiteY62" fmla="*/ 93143 h 113778"/>
                <a:gd name="connsiteX63" fmla="*/ 3123 w 103517"/>
                <a:gd name="connsiteY63" fmla="*/ 82767 h 113778"/>
                <a:gd name="connsiteX64" fmla="*/ 0 w 103517"/>
                <a:gd name="connsiteY64" fmla="*/ 69828 h 113778"/>
                <a:gd name="connsiteX65" fmla="*/ 669 w 103517"/>
                <a:gd name="connsiteY65" fmla="*/ 63917 h 113778"/>
                <a:gd name="connsiteX66" fmla="*/ 2900 w 103517"/>
                <a:gd name="connsiteY66" fmla="*/ 57336 h 113778"/>
                <a:gd name="connsiteX67" fmla="*/ 8255 w 103517"/>
                <a:gd name="connsiteY67" fmla="*/ 50418 h 113778"/>
                <a:gd name="connsiteX68" fmla="*/ 17290 w 103517"/>
                <a:gd name="connsiteY68" fmla="*/ 45177 h 113778"/>
                <a:gd name="connsiteX69" fmla="*/ 12271 w 103517"/>
                <a:gd name="connsiteY69" fmla="*/ 42053 h 113778"/>
                <a:gd name="connsiteX70" fmla="*/ 6805 w 103517"/>
                <a:gd name="connsiteY70" fmla="*/ 37257 h 113778"/>
                <a:gd name="connsiteX71" fmla="*/ 1896 w 103517"/>
                <a:gd name="connsiteY71" fmla="*/ 30118 h 113778"/>
                <a:gd name="connsiteX72" fmla="*/ 0 w 103517"/>
                <a:gd name="connsiteY72" fmla="*/ 21193 h 113778"/>
                <a:gd name="connsiteX73" fmla="*/ 1227 w 103517"/>
                <a:gd name="connsiteY73" fmla="*/ 12159 h 113778"/>
                <a:gd name="connsiteX74" fmla="*/ 6024 w 103517"/>
                <a:gd name="connsiteY74" fmla="*/ 3903 h 113778"/>
                <a:gd name="connsiteX75" fmla="*/ 15059 w 103517"/>
                <a:gd name="connsiteY75" fmla="*/ 0 h 11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03517" h="113778">
                  <a:moveTo>
                    <a:pt x="15059" y="0"/>
                  </a:moveTo>
                  <a:cubicBezTo>
                    <a:pt x="19224" y="0"/>
                    <a:pt x="22496" y="1300"/>
                    <a:pt x="24876" y="3903"/>
                  </a:cubicBezTo>
                  <a:cubicBezTo>
                    <a:pt x="27181" y="6506"/>
                    <a:pt x="28334" y="9296"/>
                    <a:pt x="28334" y="12271"/>
                  </a:cubicBezTo>
                  <a:cubicBezTo>
                    <a:pt x="28334" y="15097"/>
                    <a:pt x="27516" y="17252"/>
                    <a:pt x="25880" y="18740"/>
                  </a:cubicBezTo>
                  <a:cubicBezTo>
                    <a:pt x="24244" y="20226"/>
                    <a:pt x="22384" y="20969"/>
                    <a:pt x="20302" y="20969"/>
                  </a:cubicBezTo>
                  <a:cubicBezTo>
                    <a:pt x="17476" y="20969"/>
                    <a:pt x="14836" y="19929"/>
                    <a:pt x="12382" y="17847"/>
                  </a:cubicBezTo>
                  <a:cubicBezTo>
                    <a:pt x="9928" y="15764"/>
                    <a:pt x="8441" y="13161"/>
                    <a:pt x="7920" y="10039"/>
                  </a:cubicBezTo>
                  <a:cubicBezTo>
                    <a:pt x="5987" y="13087"/>
                    <a:pt x="5020" y="16881"/>
                    <a:pt x="5020" y="21417"/>
                  </a:cubicBezTo>
                  <a:cubicBezTo>
                    <a:pt x="5020" y="24391"/>
                    <a:pt x="5801" y="27180"/>
                    <a:pt x="7362" y="29782"/>
                  </a:cubicBezTo>
                  <a:cubicBezTo>
                    <a:pt x="8924" y="32311"/>
                    <a:pt x="10709" y="34357"/>
                    <a:pt x="12717" y="35919"/>
                  </a:cubicBezTo>
                  <a:cubicBezTo>
                    <a:pt x="14725" y="37407"/>
                    <a:pt x="17179" y="38819"/>
                    <a:pt x="20079" y="40157"/>
                  </a:cubicBezTo>
                  <a:cubicBezTo>
                    <a:pt x="22905" y="41422"/>
                    <a:pt x="25173" y="42312"/>
                    <a:pt x="26884" y="42834"/>
                  </a:cubicBezTo>
                  <a:cubicBezTo>
                    <a:pt x="28520" y="43279"/>
                    <a:pt x="30230" y="43689"/>
                    <a:pt x="32015" y="44060"/>
                  </a:cubicBezTo>
                  <a:lnTo>
                    <a:pt x="63249" y="51868"/>
                  </a:lnTo>
                  <a:cubicBezTo>
                    <a:pt x="73139" y="54397"/>
                    <a:pt x="79832" y="55662"/>
                    <a:pt x="83328" y="55662"/>
                  </a:cubicBezTo>
                  <a:cubicBezTo>
                    <a:pt x="87641" y="55662"/>
                    <a:pt x="91248" y="54621"/>
                    <a:pt x="94148" y="52540"/>
                  </a:cubicBezTo>
                  <a:cubicBezTo>
                    <a:pt x="96974" y="50456"/>
                    <a:pt x="98387" y="47334"/>
                    <a:pt x="98387" y="43170"/>
                  </a:cubicBezTo>
                  <a:cubicBezTo>
                    <a:pt x="98387" y="41534"/>
                    <a:pt x="98163" y="39786"/>
                    <a:pt x="97717" y="37926"/>
                  </a:cubicBezTo>
                  <a:cubicBezTo>
                    <a:pt x="97197" y="36066"/>
                    <a:pt x="96267" y="33947"/>
                    <a:pt x="94929" y="31568"/>
                  </a:cubicBezTo>
                  <a:cubicBezTo>
                    <a:pt x="93516" y="29113"/>
                    <a:pt x="91768" y="26808"/>
                    <a:pt x="89686" y="24651"/>
                  </a:cubicBezTo>
                  <a:cubicBezTo>
                    <a:pt x="87529" y="22419"/>
                    <a:pt x="84629" y="20226"/>
                    <a:pt x="80985" y="18069"/>
                  </a:cubicBezTo>
                  <a:cubicBezTo>
                    <a:pt x="77341" y="15914"/>
                    <a:pt x="73177" y="14128"/>
                    <a:pt x="68491" y="12716"/>
                  </a:cubicBezTo>
                  <a:cubicBezTo>
                    <a:pt x="66855" y="12271"/>
                    <a:pt x="66037" y="11304"/>
                    <a:pt x="66037" y="9816"/>
                  </a:cubicBezTo>
                  <a:cubicBezTo>
                    <a:pt x="66037" y="7956"/>
                    <a:pt x="66781" y="7027"/>
                    <a:pt x="68268" y="7027"/>
                  </a:cubicBezTo>
                  <a:cubicBezTo>
                    <a:pt x="69533" y="7027"/>
                    <a:pt x="71503" y="7549"/>
                    <a:pt x="74180" y="8589"/>
                  </a:cubicBezTo>
                  <a:cubicBezTo>
                    <a:pt x="76783" y="9556"/>
                    <a:pt x="79795" y="11118"/>
                    <a:pt x="83216" y="13273"/>
                  </a:cubicBezTo>
                  <a:cubicBezTo>
                    <a:pt x="86562" y="15357"/>
                    <a:pt x="89760" y="17774"/>
                    <a:pt x="92809" y="20524"/>
                  </a:cubicBezTo>
                  <a:cubicBezTo>
                    <a:pt x="95784" y="23274"/>
                    <a:pt x="98312" y="26696"/>
                    <a:pt x="100394" y="30787"/>
                  </a:cubicBezTo>
                  <a:cubicBezTo>
                    <a:pt x="102477" y="34876"/>
                    <a:pt x="103518" y="39153"/>
                    <a:pt x="103518" y="43615"/>
                  </a:cubicBezTo>
                  <a:cubicBezTo>
                    <a:pt x="103518" y="50011"/>
                    <a:pt x="101807" y="55328"/>
                    <a:pt x="98387" y="59567"/>
                  </a:cubicBezTo>
                  <a:cubicBezTo>
                    <a:pt x="94966" y="63806"/>
                    <a:pt x="90876" y="66706"/>
                    <a:pt x="86116" y="68268"/>
                  </a:cubicBezTo>
                  <a:cubicBezTo>
                    <a:pt x="86786" y="68640"/>
                    <a:pt x="87566" y="69085"/>
                    <a:pt x="88459" y="69606"/>
                  </a:cubicBezTo>
                  <a:cubicBezTo>
                    <a:pt x="89351" y="70128"/>
                    <a:pt x="90801" y="71168"/>
                    <a:pt x="92809" y="72728"/>
                  </a:cubicBezTo>
                  <a:cubicBezTo>
                    <a:pt x="94743" y="74216"/>
                    <a:pt x="96453" y="75814"/>
                    <a:pt x="97941" y="77526"/>
                  </a:cubicBezTo>
                  <a:cubicBezTo>
                    <a:pt x="99353" y="79236"/>
                    <a:pt x="100618" y="81429"/>
                    <a:pt x="101733" y="84108"/>
                  </a:cubicBezTo>
                  <a:cubicBezTo>
                    <a:pt x="102923" y="86711"/>
                    <a:pt x="103518" y="89423"/>
                    <a:pt x="103518" y="92250"/>
                  </a:cubicBezTo>
                  <a:cubicBezTo>
                    <a:pt x="103518" y="95819"/>
                    <a:pt x="102997" y="99203"/>
                    <a:pt x="101956" y="102401"/>
                  </a:cubicBezTo>
                  <a:cubicBezTo>
                    <a:pt x="100915" y="105525"/>
                    <a:pt x="99205" y="108202"/>
                    <a:pt x="96825" y="110433"/>
                  </a:cubicBezTo>
                  <a:cubicBezTo>
                    <a:pt x="94445" y="112664"/>
                    <a:pt x="91619" y="113779"/>
                    <a:pt x="88347" y="113779"/>
                  </a:cubicBezTo>
                  <a:cubicBezTo>
                    <a:pt x="84703" y="113779"/>
                    <a:pt x="81617" y="112552"/>
                    <a:pt x="79089" y="110097"/>
                  </a:cubicBezTo>
                  <a:cubicBezTo>
                    <a:pt x="76486" y="107571"/>
                    <a:pt x="75184" y="104596"/>
                    <a:pt x="75184" y="101175"/>
                  </a:cubicBezTo>
                  <a:cubicBezTo>
                    <a:pt x="75184" y="99017"/>
                    <a:pt x="75817" y="97084"/>
                    <a:pt x="77081" y="95374"/>
                  </a:cubicBezTo>
                  <a:cubicBezTo>
                    <a:pt x="78345" y="93590"/>
                    <a:pt x="80353" y="92697"/>
                    <a:pt x="83104" y="92697"/>
                  </a:cubicBezTo>
                  <a:cubicBezTo>
                    <a:pt x="86153" y="92697"/>
                    <a:pt x="88831" y="93738"/>
                    <a:pt x="91136" y="95819"/>
                  </a:cubicBezTo>
                  <a:cubicBezTo>
                    <a:pt x="93441" y="97903"/>
                    <a:pt x="94891" y="100432"/>
                    <a:pt x="95486" y="103406"/>
                  </a:cubicBezTo>
                  <a:cubicBezTo>
                    <a:pt x="97420" y="100355"/>
                    <a:pt x="98387" y="96564"/>
                    <a:pt x="98387" y="92028"/>
                  </a:cubicBezTo>
                  <a:cubicBezTo>
                    <a:pt x="98387" y="87120"/>
                    <a:pt x="96230" y="82732"/>
                    <a:pt x="91917" y="78865"/>
                  </a:cubicBezTo>
                  <a:cubicBezTo>
                    <a:pt x="87604" y="74997"/>
                    <a:pt x="81840" y="72135"/>
                    <a:pt x="74627" y="70276"/>
                  </a:cubicBezTo>
                  <a:cubicBezTo>
                    <a:pt x="57299" y="65663"/>
                    <a:pt x="44768" y="62465"/>
                    <a:pt x="37034" y="60681"/>
                  </a:cubicBezTo>
                  <a:cubicBezTo>
                    <a:pt x="29226" y="58898"/>
                    <a:pt x="23648" y="58005"/>
                    <a:pt x="20302" y="58005"/>
                  </a:cubicBezTo>
                  <a:cubicBezTo>
                    <a:pt x="17179" y="58005"/>
                    <a:pt x="14539" y="58414"/>
                    <a:pt x="12382" y="59231"/>
                  </a:cubicBezTo>
                  <a:cubicBezTo>
                    <a:pt x="10225" y="60050"/>
                    <a:pt x="8664" y="61167"/>
                    <a:pt x="7697" y="62579"/>
                  </a:cubicBezTo>
                  <a:cubicBezTo>
                    <a:pt x="6656" y="63917"/>
                    <a:pt x="5949" y="65218"/>
                    <a:pt x="5578" y="66482"/>
                  </a:cubicBezTo>
                  <a:cubicBezTo>
                    <a:pt x="5206" y="67673"/>
                    <a:pt x="5020" y="68937"/>
                    <a:pt x="5020" y="70276"/>
                  </a:cubicBezTo>
                  <a:cubicBezTo>
                    <a:pt x="5020" y="72507"/>
                    <a:pt x="5466" y="74886"/>
                    <a:pt x="6358" y="77414"/>
                  </a:cubicBezTo>
                  <a:cubicBezTo>
                    <a:pt x="7251" y="79870"/>
                    <a:pt x="8738" y="82584"/>
                    <a:pt x="10820" y="85558"/>
                  </a:cubicBezTo>
                  <a:cubicBezTo>
                    <a:pt x="12828" y="88459"/>
                    <a:pt x="15914" y="91285"/>
                    <a:pt x="20079" y="94036"/>
                  </a:cubicBezTo>
                  <a:cubicBezTo>
                    <a:pt x="24244" y="96786"/>
                    <a:pt x="29189" y="99091"/>
                    <a:pt x="34915" y="100951"/>
                  </a:cubicBezTo>
                  <a:cubicBezTo>
                    <a:pt x="36626" y="101322"/>
                    <a:pt x="37481" y="102327"/>
                    <a:pt x="37481" y="103963"/>
                  </a:cubicBezTo>
                  <a:cubicBezTo>
                    <a:pt x="37406" y="105747"/>
                    <a:pt x="36626" y="106640"/>
                    <a:pt x="35138" y="106640"/>
                  </a:cubicBezTo>
                  <a:cubicBezTo>
                    <a:pt x="33874" y="106640"/>
                    <a:pt x="31940" y="106156"/>
                    <a:pt x="29338" y="105189"/>
                  </a:cubicBezTo>
                  <a:cubicBezTo>
                    <a:pt x="26660" y="104149"/>
                    <a:pt x="23648" y="102587"/>
                    <a:pt x="20302" y="100505"/>
                  </a:cubicBezTo>
                  <a:cubicBezTo>
                    <a:pt x="16956" y="98348"/>
                    <a:pt x="13795" y="95893"/>
                    <a:pt x="10820" y="93143"/>
                  </a:cubicBezTo>
                  <a:cubicBezTo>
                    <a:pt x="7771" y="90316"/>
                    <a:pt x="5206" y="86859"/>
                    <a:pt x="3123" y="82767"/>
                  </a:cubicBezTo>
                  <a:cubicBezTo>
                    <a:pt x="1041" y="78603"/>
                    <a:pt x="0" y="74290"/>
                    <a:pt x="0" y="69828"/>
                  </a:cubicBezTo>
                  <a:cubicBezTo>
                    <a:pt x="0" y="67820"/>
                    <a:pt x="223" y="65851"/>
                    <a:pt x="669" y="63917"/>
                  </a:cubicBezTo>
                  <a:cubicBezTo>
                    <a:pt x="1041" y="61910"/>
                    <a:pt x="1785" y="59715"/>
                    <a:pt x="2900" y="57336"/>
                  </a:cubicBezTo>
                  <a:cubicBezTo>
                    <a:pt x="4016" y="54881"/>
                    <a:pt x="5801" y="52576"/>
                    <a:pt x="8255" y="50418"/>
                  </a:cubicBezTo>
                  <a:cubicBezTo>
                    <a:pt x="10709" y="48263"/>
                    <a:pt x="13721" y="46515"/>
                    <a:pt x="17290" y="45177"/>
                  </a:cubicBezTo>
                  <a:cubicBezTo>
                    <a:pt x="15580" y="44284"/>
                    <a:pt x="13907" y="43244"/>
                    <a:pt x="12271" y="42053"/>
                  </a:cubicBezTo>
                  <a:cubicBezTo>
                    <a:pt x="10634" y="40789"/>
                    <a:pt x="8813" y="39191"/>
                    <a:pt x="6805" y="37257"/>
                  </a:cubicBezTo>
                  <a:cubicBezTo>
                    <a:pt x="4722" y="35250"/>
                    <a:pt x="3086" y="32868"/>
                    <a:pt x="1896" y="30118"/>
                  </a:cubicBezTo>
                  <a:cubicBezTo>
                    <a:pt x="632" y="27292"/>
                    <a:pt x="0" y="24317"/>
                    <a:pt x="0" y="21193"/>
                  </a:cubicBezTo>
                  <a:cubicBezTo>
                    <a:pt x="0" y="18143"/>
                    <a:pt x="409" y="15133"/>
                    <a:pt x="1227" y="12159"/>
                  </a:cubicBezTo>
                  <a:cubicBezTo>
                    <a:pt x="1971" y="9184"/>
                    <a:pt x="3570" y="6432"/>
                    <a:pt x="6024" y="3903"/>
                  </a:cubicBezTo>
                  <a:cubicBezTo>
                    <a:pt x="8403" y="1300"/>
                    <a:pt x="11415" y="0"/>
                    <a:pt x="15059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D8D1ACDF-311E-19A0-48D2-3DA80FFEA080}"/>
                </a:ext>
              </a:extLst>
            </p:cNvPr>
            <p:cNvSpPr/>
            <p:nvPr/>
          </p:nvSpPr>
          <p:spPr>
            <a:xfrm>
              <a:off x="964071" y="2315601"/>
              <a:ext cx="228454" cy="52987"/>
            </a:xfrm>
            <a:custGeom>
              <a:avLst/>
              <a:gdLst>
                <a:gd name="connsiteX0" fmla="*/ 226223 w 228454"/>
                <a:gd name="connsiteY0" fmla="*/ 52988 h 52987"/>
                <a:gd name="connsiteX1" fmla="*/ 222318 w 228454"/>
                <a:gd name="connsiteY1" fmla="*/ 50087 h 52987"/>
                <a:gd name="connsiteX2" fmla="*/ 114227 w 228454"/>
                <a:gd name="connsiteY2" fmla="*/ 13275 h 52987"/>
                <a:gd name="connsiteX3" fmla="*/ 7585 w 228454"/>
                <a:gd name="connsiteY3" fmla="*/ 48637 h 52987"/>
                <a:gd name="connsiteX4" fmla="*/ 2231 w 228454"/>
                <a:gd name="connsiteY4" fmla="*/ 52988 h 52987"/>
                <a:gd name="connsiteX5" fmla="*/ 0 w 228454"/>
                <a:gd name="connsiteY5" fmla="*/ 50756 h 52987"/>
                <a:gd name="connsiteX6" fmla="*/ 4574 w 228454"/>
                <a:gd name="connsiteY6" fmla="*/ 43727 h 52987"/>
                <a:gd name="connsiteX7" fmla="*/ 19633 w 228454"/>
                <a:gd name="connsiteY7" fmla="*/ 29785 h 52987"/>
                <a:gd name="connsiteX8" fmla="*/ 42947 w 228454"/>
                <a:gd name="connsiteY8" fmla="*/ 15059 h 52987"/>
                <a:gd name="connsiteX9" fmla="*/ 114227 w 228454"/>
                <a:gd name="connsiteY9" fmla="*/ 0 h 52987"/>
                <a:gd name="connsiteX10" fmla="*/ 183945 w 228454"/>
                <a:gd name="connsiteY10" fmla="*/ 14390 h 52987"/>
                <a:gd name="connsiteX11" fmla="*/ 207928 w 228454"/>
                <a:gd name="connsiteY11" fmla="*/ 29116 h 52987"/>
                <a:gd name="connsiteX12" fmla="*/ 223656 w 228454"/>
                <a:gd name="connsiteY12" fmla="*/ 43394 h 52987"/>
                <a:gd name="connsiteX13" fmla="*/ 228454 w 228454"/>
                <a:gd name="connsiteY13" fmla="*/ 50756 h 52987"/>
                <a:gd name="connsiteX14" fmla="*/ 226223 w 228454"/>
                <a:gd name="connsiteY14" fmla="*/ 52988 h 52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8454" h="52987">
                  <a:moveTo>
                    <a:pt x="226223" y="52988"/>
                  </a:moveTo>
                  <a:cubicBezTo>
                    <a:pt x="225478" y="52988"/>
                    <a:pt x="224178" y="52021"/>
                    <a:pt x="222318" y="50087"/>
                  </a:cubicBezTo>
                  <a:cubicBezTo>
                    <a:pt x="197331" y="25546"/>
                    <a:pt x="161300" y="13275"/>
                    <a:pt x="114227" y="13275"/>
                  </a:cubicBezTo>
                  <a:cubicBezTo>
                    <a:pt x="67004" y="13275"/>
                    <a:pt x="31457" y="25063"/>
                    <a:pt x="7585" y="48637"/>
                  </a:cubicBezTo>
                  <a:cubicBezTo>
                    <a:pt x="4834" y="51537"/>
                    <a:pt x="3049" y="52988"/>
                    <a:pt x="2231" y="52988"/>
                  </a:cubicBezTo>
                  <a:cubicBezTo>
                    <a:pt x="744" y="52988"/>
                    <a:pt x="0" y="52245"/>
                    <a:pt x="0" y="50756"/>
                  </a:cubicBezTo>
                  <a:cubicBezTo>
                    <a:pt x="0" y="49716"/>
                    <a:pt x="1524" y="47373"/>
                    <a:pt x="4574" y="43727"/>
                  </a:cubicBezTo>
                  <a:cubicBezTo>
                    <a:pt x="7623" y="40010"/>
                    <a:pt x="12642" y="35362"/>
                    <a:pt x="19633" y="29785"/>
                  </a:cubicBezTo>
                  <a:cubicBezTo>
                    <a:pt x="26623" y="24134"/>
                    <a:pt x="34394" y="19224"/>
                    <a:pt x="42947" y="15059"/>
                  </a:cubicBezTo>
                  <a:cubicBezTo>
                    <a:pt x="63695" y="5020"/>
                    <a:pt x="87455" y="0"/>
                    <a:pt x="114227" y="0"/>
                  </a:cubicBezTo>
                  <a:cubicBezTo>
                    <a:pt x="139957" y="0"/>
                    <a:pt x="163197" y="4796"/>
                    <a:pt x="183945" y="14390"/>
                  </a:cubicBezTo>
                  <a:cubicBezTo>
                    <a:pt x="192646" y="18481"/>
                    <a:pt x="200640" y="23389"/>
                    <a:pt x="207928" y="29116"/>
                  </a:cubicBezTo>
                  <a:cubicBezTo>
                    <a:pt x="215217" y="34842"/>
                    <a:pt x="220458" y="39600"/>
                    <a:pt x="223656" y="43394"/>
                  </a:cubicBezTo>
                  <a:cubicBezTo>
                    <a:pt x="226854" y="47187"/>
                    <a:pt x="228454" y="49639"/>
                    <a:pt x="228454" y="50756"/>
                  </a:cubicBezTo>
                  <a:cubicBezTo>
                    <a:pt x="228454" y="52245"/>
                    <a:pt x="227711" y="52988"/>
                    <a:pt x="226223" y="52988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69" name="Freeform 68">
            <a:extLst>
              <a:ext uri="{FF2B5EF4-FFF2-40B4-BE49-F238E27FC236}">
                <a16:creationId xmlns:a16="http://schemas.microsoft.com/office/drawing/2014/main" id="{B9DCA83D-D861-BEFE-B64C-9ECB03054709}"/>
              </a:ext>
            </a:extLst>
          </p:cNvPr>
          <p:cNvSpPr/>
          <p:nvPr/>
        </p:nvSpPr>
        <p:spPr>
          <a:xfrm>
            <a:off x="1898039" y="1526928"/>
            <a:ext cx="4508992" cy="2984228"/>
          </a:xfrm>
          <a:custGeom>
            <a:avLst/>
            <a:gdLst>
              <a:gd name="connsiteX0" fmla="*/ 0 w 4508992"/>
              <a:gd name="connsiteY0" fmla="*/ 2984228 h 2984228"/>
              <a:gd name="connsiteX1" fmla="*/ 56362 w 4508992"/>
              <a:gd name="connsiteY1" fmla="*/ 2978490 h 2984228"/>
              <a:gd name="connsiteX2" fmla="*/ 112724 w 4508992"/>
              <a:gd name="connsiteY2" fmla="*/ 2972179 h 2984228"/>
              <a:gd name="connsiteX3" fmla="*/ 169085 w 4508992"/>
              <a:gd name="connsiteY3" fmla="*/ 2965226 h 2984228"/>
              <a:gd name="connsiteX4" fmla="*/ 225450 w 4508992"/>
              <a:gd name="connsiteY4" fmla="*/ 2957582 h 2984228"/>
              <a:gd name="connsiteX5" fmla="*/ 281811 w 4508992"/>
              <a:gd name="connsiteY5" fmla="*/ 2949176 h 2984228"/>
              <a:gd name="connsiteX6" fmla="*/ 338173 w 4508992"/>
              <a:gd name="connsiteY6" fmla="*/ 2939937 h 2984228"/>
              <a:gd name="connsiteX7" fmla="*/ 394535 w 4508992"/>
              <a:gd name="connsiteY7" fmla="*/ 2929793 h 2984228"/>
              <a:gd name="connsiteX8" fmla="*/ 450899 w 4508992"/>
              <a:gd name="connsiteY8" fmla="*/ 2918673 h 2984228"/>
              <a:gd name="connsiteX9" fmla="*/ 507261 w 4508992"/>
              <a:gd name="connsiteY9" fmla="*/ 2906481 h 2984228"/>
              <a:gd name="connsiteX10" fmla="*/ 563623 w 4508992"/>
              <a:gd name="connsiteY10" fmla="*/ 2893098 h 2984228"/>
              <a:gd name="connsiteX11" fmla="*/ 619985 w 4508992"/>
              <a:gd name="connsiteY11" fmla="*/ 2878477 h 2984228"/>
              <a:gd name="connsiteX12" fmla="*/ 676349 w 4508992"/>
              <a:gd name="connsiteY12" fmla="*/ 2862451 h 2984228"/>
              <a:gd name="connsiteX13" fmla="*/ 732711 w 4508992"/>
              <a:gd name="connsiteY13" fmla="*/ 2844973 h 2984228"/>
              <a:gd name="connsiteX14" fmla="*/ 789072 w 4508992"/>
              <a:gd name="connsiteY14" fmla="*/ 2825899 h 2984228"/>
              <a:gd name="connsiteX15" fmla="*/ 845434 w 4508992"/>
              <a:gd name="connsiteY15" fmla="*/ 2805087 h 2984228"/>
              <a:gd name="connsiteX16" fmla="*/ 901798 w 4508992"/>
              <a:gd name="connsiteY16" fmla="*/ 2782441 h 2984228"/>
              <a:gd name="connsiteX17" fmla="*/ 958160 w 4508992"/>
              <a:gd name="connsiteY17" fmla="*/ 2757843 h 2984228"/>
              <a:gd name="connsiteX18" fmla="*/ 1014522 w 4508992"/>
              <a:gd name="connsiteY18" fmla="*/ 2731125 h 2984228"/>
              <a:gd name="connsiteX19" fmla="*/ 1070884 w 4508992"/>
              <a:gd name="connsiteY19" fmla="*/ 2702193 h 2984228"/>
              <a:gd name="connsiteX20" fmla="*/ 1127248 w 4508992"/>
              <a:gd name="connsiteY20" fmla="*/ 2670903 h 2984228"/>
              <a:gd name="connsiteX21" fmla="*/ 1183610 w 4508992"/>
              <a:gd name="connsiteY21" fmla="*/ 2637161 h 2984228"/>
              <a:gd name="connsiteX22" fmla="*/ 1239972 w 4508992"/>
              <a:gd name="connsiteY22" fmla="*/ 2600800 h 2984228"/>
              <a:gd name="connsiteX23" fmla="*/ 1296334 w 4508992"/>
              <a:gd name="connsiteY23" fmla="*/ 2561747 h 2984228"/>
              <a:gd name="connsiteX24" fmla="*/ 1352698 w 4508992"/>
              <a:gd name="connsiteY24" fmla="*/ 2519908 h 2984228"/>
              <a:gd name="connsiteX25" fmla="*/ 1409059 w 4508992"/>
              <a:gd name="connsiteY25" fmla="*/ 2475189 h 2984228"/>
              <a:gd name="connsiteX26" fmla="*/ 1465421 w 4508992"/>
              <a:gd name="connsiteY26" fmla="*/ 2427564 h 2984228"/>
              <a:gd name="connsiteX27" fmla="*/ 1521785 w 4508992"/>
              <a:gd name="connsiteY27" fmla="*/ 2376938 h 2984228"/>
              <a:gd name="connsiteX28" fmla="*/ 1578150 w 4508992"/>
              <a:gd name="connsiteY28" fmla="*/ 2323360 h 2984228"/>
              <a:gd name="connsiteX29" fmla="*/ 1634514 w 4508992"/>
              <a:gd name="connsiteY29" fmla="*/ 2266829 h 2984228"/>
              <a:gd name="connsiteX30" fmla="*/ 1690878 w 4508992"/>
              <a:gd name="connsiteY30" fmla="*/ 2207369 h 2984228"/>
              <a:gd name="connsiteX31" fmla="*/ 1747242 w 4508992"/>
              <a:gd name="connsiteY31" fmla="*/ 2145131 h 2984228"/>
              <a:gd name="connsiteX32" fmla="*/ 1803606 w 4508992"/>
              <a:gd name="connsiteY32" fmla="*/ 2080201 h 2984228"/>
              <a:gd name="connsiteX33" fmla="*/ 1859947 w 4508992"/>
              <a:gd name="connsiteY33" fmla="*/ 2012759 h 2984228"/>
              <a:gd name="connsiteX34" fmla="*/ 1916311 w 4508992"/>
              <a:gd name="connsiteY34" fmla="*/ 1943010 h 2984228"/>
              <a:gd name="connsiteX35" fmla="*/ 1972675 w 4508992"/>
              <a:gd name="connsiteY35" fmla="*/ 1871201 h 2984228"/>
              <a:gd name="connsiteX36" fmla="*/ 2029039 w 4508992"/>
              <a:gd name="connsiteY36" fmla="*/ 1797616 h 2984228"/>
              <a:gd name="connsiteX37" fmla="*/ 2085404 w 4508992"/>
              <a:gd name="connsiteY37" fmla="*/ 1722561 h 2984228"/>
              <a:gd name="connsiteX38" fmla="*/ 2141768 w 4508992"/>
              <a:gd name="connsiteY38" fmla="*/ 1646382 h 2984228"/>
              <a:gd name="connsiteX39" fmla="*/ 2198132 w 4508992"/>
              <a:gd name="connsiteY39" fmla="*/ 1569444 h 2984228"/>
              <a:gd name="connsiteX40" fmla="*/ 2254496 w 4508992"/>
              <a:gd name="connsiteY40" fmla="*/ 1492118 h 2984228"/>
              <a:gd name="connsiteX41" fmla="*/ 2310860 w 4508992"/>
              <a:gd name="connsiteY41" fmla="*/ 1414792 h 2984228"/>
              <a:gd name="connsiteX42" fmla="*/ 2367225 w 4508992"/>
              <a:gd name="connsiteY42" fmla="*/ 1337851 h 2984228"/>
              <a:gd name="connsiteX43" fmla="*/ 2423589 w 4508992"/>
              <a:gd name="connsiteY43" fmla="*/ 1261675 h 2984228"/>
              <a:gd name="connsiteX44" fmla="*/ 2479953 w 4508992"/>
              <a:gd name="connsiteY44" fmla="*/ 1186620 h 2984228"/>
              <a:gd name="connsiteX45" fmla="*/ 2536317 w 4508992"/>
              <a:gd name="connsiteY45" fmla="*/ 1113035 h 2984228"/>
              <a:gd name="connsiteX46" fmla="*/ 2592681 w 4508992"/>
              <a:gd name="connsiteY46" fmla="*/ 1041226 h 2984228"/>
              <a:gd name="connsiteX47" fmla="*/ 2649022 w 4508992"/>
              <a:gd name="connsiteY47" fmla="*/ 971477 h 2984228"/>
              <a:gd name="connsiteX48" fmla="*/ 2705386 w 4508992"/>
              <a:gd name="connsiteY48" fmla="*/ 904035 h 2984228"/>
              <a:gd name="connsiteX49" fmla="*/ 2761750 w 4508992"/>
              <a:gd name="connsiteY49" fmla="*/ 839105 h 2984228"/>
              <a:gd name="connsiteX50" fmla="*/ 2818114 w 4508992"/>
              <a:gd name="connsiteY50" fmla="*/ 776855 h 2984228"/>
              <a:gd name="connsiteX51" fmla="*/ 2874479 w 4508992"/>
              <a:gd name="connsiteY51" fmla="*/ 717414 h 2984228"/>
              <a:gd name="connsiteX52" fmla="*/ 2930843 w 4508992"/>
              <a:gd name="connsiteY52" fmla="*/ 660874 h 2984228"/>
              <a:gd name="connsiteX53" fmla="*/ 2987207 w 4508992"/>
              <a:gd name="connsiteY53" fmla="*/ 607288 h 2984228"/>
              <a:gd name="connsiteX54" fmla="*/ 3043571 w 4508992"/>
              <a:gd name="connsiteY54" fmla="*/ 556680 h 2984228"/>
              <a:gd name="connsiteX55" fmla="*/ 3099935 w 4508992"/>
              <a:gd name="connsiteY55" fmla="*/ 509038 h 2984228"/>
              <a:gd name="connsiteX56" fmla="*/ 3156299 w 4508992"/>
              <a:gd name="connsiteY56" fmla="*/ 464325 h 2984228"/>
              <a:gd name="connsiteX57" fmla="*/ 3212664 w 4508992"/>
              <a:gd name="connsiteY57" fmla="*/ 422484 h 2984228"/>
              <a:gd name="connsiteX58" fmla="*/ 3269028 w 4508992"/>
              <a:gd name="connsiteY58" fmla="*/ 383434 h 2984228"/>
              <a:gd name="connsiteX59" fmla="*/ 3325392 w 4508992"/>
              <a:gd name="connsiteY59" fmla="*/ 347084 h 2984228"/>
              <a:gd name="connsiteX60" fmla="*/ 3381732 w 4508992"/>
              <a:gd name="connsiteY60" fmla="*/ 313325 h 2984228"/>
              <a:gd name="connsiteX61" fmla="*/ 3438096 w 4508992"/>
              <a:gd name="connsiteY61" fmla="*/ 282041 h 2984228"/>
              <a:gd name="connsiteX62" fmla="*/ 3494461 w 4508992"/>
              <a:gd name="connsiteY62" fmla="*/ 253108 h 2984228"/>
              <a:gd name="connsiteX63" fmla="*/ 3550825 w 4508992"/>
              <a:gd name="connsiteY63" fmla="*/ 226403 h 2984228"/>
              <a:gd name="connsiteX64" fmla="*/ 3607189 w 4508992"/>
              <a:gd name="connsiteY64" fmla="*/ 201790 h 2984228"/>
              <a:gd name="connsiteX65" fmla="*/ 3663553 w 4508992"/>
              <a:gd name="connsiteY65" fmla="*/ 179149 h 2984228"/>
              <a:gd name="connsiteX66" fmla="*/ 3719917 w 4508992"/>
              <a:gd name="connsiteY66" fmla="*/ 158346 h 2984228"/>
              <a:gd name="connsiteX67" fmla="*/ 3776282 w 4508992"/>
              <a:gd name="connsiteY67" fmla="*/ 139261 h 2984228"/>
              <a:gd name="connsiteX68" fmla="*/ 3832646 w 4508992"/>
              <a:gd name="connsiteY68" fmla="*/ 121775 h 2984228"/>
              <a:gd name="connsiteX69" fmla="*/ 3889010 w 4508992"/>
              <a:gd name="connsiteY69" fmla="*/ 105768 h 2984228"/>
              <a:gd name="connsiteX70" fmla="*/ 3945374 w 4508992"/>
              <a:gd name="connsiteY70" fmla="*/ 91133 h 2984228"/>
              <a:gd name="connsiteX71" fmla="*/ 4001738 w 4508992"/>
              <a:gd name="connsiteY71" fmla="*/ 77765 h 2984228"/>
              <a:gd name="connsiteX72" fmla="*/ 4058103 w 4508992"/>
              <a:gd name="connsiteY72" fmla="*/ 65563 h 2984228"/>
              <a:gd name="connsiteX73" fmla="*/ 4114443 w 4508992"/>
              <a:gd name="connsiteY73" fmla="*/ 54436 h 2984228"/>
              <a:gd name="connsiteX74" fmla="*/ 4170807 w 4508992"/>
              <a:gd name="connsiteY74" fmla="*/ 44296 h 2984228"/>
              <a:gd name="connsiteX75" fmla="*/ 4227172 w 4508992"/>
              <a:gd name="connsiteY75" fmla="*/ 35061 h 2984228"/>
              <a:gd name="connsiteX76" fmla="*/ 4283536 w 4508992"/>
              <a:gd name="connsiteY76" fmla="*/ 26655 h 2984228"/>
              <a:gd name="connsiteX77" fmla="*/ 4339900 w 4508992"/>
              <a:gd name="connsiteY77" fmla="*/ 19009 h 2984228"/>
              <a:gd name="connsiteX78" fmla="*/ 4396264 w 4508992"/>
              <a:gd name="connsiteY78" fmla="*/ 12057 h 2984228"/>
              <a:gd name="connsiteX79" fmla="*/ 4452628 w 4508992"/>
              <a:gd name="connsiteY79" fmla="*/ 5740 h 2984228"/>
              <a:gd name="connsiteX80" fmla="*/ 4508992 w 4508992"/>
              <a:gd name="connsiteY80" fmla="*/ 0 h 2984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508992" h="2984228">
                <a:moveTo>
                  <a:pt x="0" y="2984228"/>
                </a:moveTo>
                <a:lnTo>
                  <a:pt x="56362" y="2978490"/>
                </a:lnTo>
                <a:lnTo>
                  <a:pt x="112724" y="2972179"/>
                </a:lnTo>
                <a:lnTo>
                  <a:pt x="169085" y="2965226"/>
                </a:lnTo>
                <a:lnTo>
                  <a:pt x="225450" y="2957582"/>
                </a:lnTo>
                <a:lnTo>
                  <a:pt x="281811" y="2949176"/>
                </a:lnTo>
                <a:lnTo>
                  <a:pt x="338173" y="2939937"/>
                </a:lnTo>
                <a:lnTo>
                  <a:pt x="394535" y="2929793"/>
                </a:lnTo>
                <a:lnTo>
                  <a:pt x="450899" y="2918673"/>
                </a:lnTo>
                <a:lnTo>
                  <a:pt x="507261" y="2906481"/>
                </a:lnTo>
                <a:lnTo>
                  <a:pt x="563623" y="2893098"/>
                </a:lnTo>
                <a:lnTo>
                  <a:pt x="619985" y="2878477"/>
                </a:lnTo>
                <a:lnTo>
                  <a:pt x="676349" y="2862451"/>
                </a:lnTo>
                <a:lnTo>
                  <a:pt x="732711" y="2844973"/>
                </a:lnTo>
                <a:lnTo>
                  <a:pt x="789072" y="2825899"/>
                </a:lnTo>
                <a:lnTo>
                  <a:pt x="845434" y="2805087"/>
                </a:lnTo>
                <a:lnTo>
                  <a:pt x="901798" y="2782441"/>
                </a:lnTo>
                <a:lnTo>
                  <a:pt x="958160" y="2757843"/>
                </a:lnTo>
                <a:lnTo>
                  <a:pt x="1014522" y="2731125"/>
                </a:lnTo>
                <a:lnTo>
                  <a:pt x="1070884" y="2702193"/>
                </a:lnTo>
                <a:lnTo>
                  <a:pt x="1127248" y="2670903"/>
                </a:lnTo>
                <a:lnTo>
                  <a:pt x="1183610" y="2637161"/>
                </a:lnTo>
                <a:lnTo>
                  <a:pt x="1239972" y="2600800"/>
                </a:lnTo>
                <a:lnTo>
                  <a:pt x="1296334" y="2561747"/>
                </a:lnTo>
                <a:lnTo>
                  <a:pt x="1352698" y="2519908"/>
                </a:lnTo>
                <a:lnTo>
                  <a:pt x="1409059" y="2475189"/>
                </a:lnTo>
                <a:lnTo>
                  <a:pt x="1465421" y="2427564"/>
                </a:lnTo>
                <a:lnTo>
                  <a:pt x="1521785" y="2376938"/>
                </a:lnTo>
                <a:lnTo>
                  <a:pt x="1578150" y="2323360"/>
                </a:lnTo>
                <a:lnTo>
                  <a:pt x="1634514" y="2266829"/>
                </a:lnTo>
                <a:lnTo>
                  <a:pt x="1690878" y="2207369"/>
                </a:lnTo>
                <a:lnTo>
                  <a:pt x="1747242" y="2145131"/>
                </a:lnTo>
                <a:lnTo>
                  <a:pt x="1803606" y="2080201"/>
                </a:lnTo>
                <a:lnTo>
                  <a:pt x="1859947" y="2012759"/>
                </a:lnTo>
                <a:lnTo>
                  <a:pt x="1916311" y="1943010"/>
                </a:lnTo>
                <a:lnTo>
                  <a:pt x="1972675" y="1871201"/>
                </a:lnTo>
                <a:lnTo>
                  <a:pt x="2029039" y="1797616"/>
                </a:lnTo>
                <a:lnTo>
                  <a:pt x="2085404" y="1722561"/>
                </a:lnTo>
                <a:lnTo>
                  <a:pt x="2141768" y="1646382"/>
                </a:lnTo>
                <a:lnTo>
                  <a:pt x="2198132" y="1569444"/>
                </a:lnTo>
                <a:lnTo>
                  <a:pt x="2254496" y="1492118"/>
                </a:lnTo>
                <a:lnTo>
                  <a:pt x="2310860" y="1414792"/>
                </a:lnTo>
                <a:lnTo>
                  <a:pt x="2367225" y="1337851"/>
                </a:lnTo>
                <a:lnTo>
                  <a:pt x="2423589" y="1261675"/>
                </a:lnTo>
                <a:lnTo>
                  <a:pt x="2479953" y="1186620"/>
                </a:lnTo>
                <a:lnTo>
                  <a:pt x="2536317" y="1113035"/>
                </a:lnTo>
                <a:lnTo>
                  <a:pt x="2592681" y="1041226"/>
                </a:lnTo>
                <a:lnTo>
                  <a:pt x="2649022" y="971477"/>
                </a:lnTo>
                <a:lnTo>
                  <a:pt x="2705386" y="904035"/>
                </a:lnTo>
                <a:lnTo>
                  <a:pt x="2761750" y="839105"/>
                </a:lnTo>
                <a:lnTo>
                  <a:pt x="2818114" y="776855"/>
                </a:lnTo>
                <a:lnTo>
                  <a:pt x="2874479" y="717414"/>
                </a:lnTo>
                <a:lnTo>
                  <a:pt x="2930843" y="660874"/>
                </a:lnTo>
                <a:lnTo>
                  <a:pt x="2987207" y="607288"/>
                </a:lnTo>
                <a:lnTo>
                  <a:pt x="3043571" y="556680"/>
                </a:lnTo>
                <a:lnTo>
                  <a:pt x="3099935" y="509038"/>
                </a:lnTo>
                <a:lnTo>
                  <a:pt x="3156299" y="464325"/>
                </a:lnTo>
                <a:lnTo>
                  <a:pt x="3212664" y="422484"/>
                </a:lnTo>
                <a:lnTo>
                  <a:pt x="3269028" y="383434"/>
                </a:lnTo>
                <a:lnTo>
                  <a:pt x="3325392" y="347084"/>
                </a:lnTo>
                <a:lnTo>
                  <a:pt x="3381732" y="313325"/>
                </a:lnTo>
                <a:lnTo>
                  <a:pt x="3438096" y="282041"/>
                </a:lnTo>
                <a:lnTo>
                  <a:pt x="3494461" y="253108"/>
                </a:lnTo>
                <a:lnTo>
                  <a:pt x="3550825" y="226403"/>
                </a:lnTo>
                <a:lnTo>
                  <a:pt x="3607189" y="201790"/>
                </a:lnTo>
                <a:lnTo>
                  <a:pt x="3663553" y="179149"/>
                </a:lnTo>
                <a:lnTo>
                  <a:pt x="3719917" y="158346"/>
                </a:lnTo>
                <a:lnTo>
                  <a:pt x="3776282" y="139261"/>
                </a:lnTo>
                <a:lnTo>
                  <a:pt x="3832646" y="121775"/>
                </a:lnTo>
                <a:lnTo>
                  <a:pt x="3889010" y="105768"/>
                </a:lnTo>
                <a:lnTo>
                  <a:pt x="3945374" y="91133"/>
                </a:lnTo>
                <a:lnTo>
                  <a:pt x="4001738" y="77765"/>
                </a:lnTo>
                <a:lnTo>
                  <a:pt x="4058103" y="65563"/>
                </a:lnTo>
                <a:lnTo>
                  <a:pt x="4114443" y="54436"/>
                </a:lnTo>
                <a:lnTo>
                  <a:pt x="4170807" y="44296"/>
                </a:lnTo>
                <a:lnTo>
                  <a:pt x="4227172" y="35061"/>
                </a:lnTo>
                <a:lnTo>
                  <a:pt x="4283536" y="26655"/>
                </a:lnTo>
                <a:lnTo>
                  <a:pt x="4339900" y="19009"/>
                </a:lnTo>
                <a:lnTo>
                  <a:pt x="4396264" y="12057"/>
                </a:lnTo>
                <a:lnTo>
                  <a:pt x="4452628" y="5740"/>
                </a:lnTo>
                <a:lnTo>
                  <a:pt x="4508992" y="0"/>
                </a:lnTo>
              </a:path>
            </a:pathLst>
          </a:custGeom>
          <a:noFill/>
          <a:ln w="28575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8995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61A8630-4C76-5558-FC85-54EDAA59A0F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Binomial Distribution</a:t>
                </a:r>
                <a:r>
                  <a:rPr lang="en-DE" dirty="0"/>
                  <a:t>. </a:t>
                </a:r>
                <a:r>
                  <a:rPr lang="en-DE" i="1" dirty="0"/>
                  <a:t>The sum of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i="1" dirty="0"/>
                  <a:t> independent Bernoulli random variables with the same success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DE" i="1" dirty="0"/>
                  <a:t> has a </a:t>
                </a:r>
                <a:r>
                  <a:rPr lang="en-DE" dirty="0"/>
                  <a:t>Binomial distribution </a:t>
                </a:r>
                <a:r>
                  <a:rPr lang="en-DE" i="1" dirty="0"/>
                  <a:t>with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DE" i="1" dirty="0"/>
              </a:p>
              <a:p>
                <a:r>
                  <a:rPr lang="en-DE" b="1" dirty="0"/>
                  <a:t>Rarely </a:t>
                </a:r>
                <a:r>
                  <a:rPr lang="en-DE" dirty="0"/>
                  <a:t>used in Machine Learning practice but in Machine Learning theory (for modelling the distribution of the </a:t>
                </a:r>
                <a:r>
                  <a:rPr lang="en-DE" i="1" dirty="0"/>
                  <a:t>number</a:t>
                </a:r>
                <a:r>
                  <a:rPr lang="en-DE" dirty="0"/>
                  <a:t> of prediction errors)</a:t>
                </a:r>
              </a:p>
              <a:p>
                <a:r>
                  <a:rPr lang="en-DE" b="1" dirty="0"/>
                  <a:t>Properties</a:t>
                </a:r>
                <a:r>
                  <a:rPr lang="en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dirty="0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DE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DE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en-DE" b="1" dirty="0"/>
                  <a:t>Beta Distribution</a:t>
                </a:r>
                <a:r>
                  <a:rPr lang="en-DE" dirty="0"/>
                  <a:t>. </a:t>
                </a:r>
                <a:r>
                  <a:rPr lang="en-DE" i="1" dirty="0"/>
                  <a:t>The conjugate distribution to the Binomial distribution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Binomial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en-DE" i="1" dirty="0"/>
                  <a:t> is the </a:t>
                </a:r>
                <a:r>
                  <a:rPr lang="en-DE" dirty="0"/>
                  <a:t>Beta distribution </a:t>
                </a:r>
                <a:r>
                  <a:rPr lang="en-DE" i="1" dirty="0"/>
                  <a:t>defined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lvl="1"/>
                <a:r>
                  <a:rPr lang="en-US" dirty="0"/>
                  <a:t>The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are the counts of “pseudo-observations” of positive and negative examples!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61A8630-4C76-5558-FC85-54EDAA59A0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923" b="-567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EB632CA-9A54-45FA-6692-A771502A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Probability Distributions: Binomial &amp; Beta Distribution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840E52-F2E5-8152-6412-66B95E1DC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1239837"/>
            <a:ext cx="721711" cy="84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5268C3-2F30-41AD-04CF-18282D18BDF9}"/>
              </a:ext>
            </a:extLst>
          </p:cNvPr>
          <p:cNvSpPr txBox="1"/>
          <p:nvPr/>
        </p:nvSpPr>
        <p:spPr bwMode="gray">
          <a:xfrm>
            <a:off x="7492106" y="2089180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Jacob Bernoulli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(1655 – 1705)</a:t>
            </a:r>
          </a:p>
        </p:txBody>
      </p:sp>
    </p:spTree>
    <p:extLst>
      <p:ext uri="{BB962C8B-B14F-4D97-AF65-F5344CB8AC3E}">
        <p14:creationId xmlns:p14="http://schemas.microsoft.com/office/powerpoint/2010/main" val="406947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989EE1-E27D-0FFD-03AD-143665A277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7165552" cy="3563938"/>
          </a:xfrm>
        </p:spPr>
        <p:txBody>
          <a:bodyPr/>
          <a:lstStyle/>
          <a:p>
            <a:r>
              <a:rPr lang="en-US" b="1" dirty="0"/>
              <a:t>Goal</a:t>
            </a:r>
            <a:r>
              <a:rPr lang="en-US" dirty="0"/>
              <a:t>: Stimulate interest in method development for machine learning algorithms</a:t>
            </a:r>
          </a:p>
          <a:p>
            <a:pPr lvl="1"/>
            <a:r>
              <a:rPr lang="en-US" sz="1200" dirty="0"/>
              <a:t>We will pick the pace that helps you to get excited; please interrupt and ask questions!</a:t>
            </a:r>
            <a:endParaRPr lang="en-US" sz="1200" b="1" dirty="0"/>
          </a:p>
          <a:p>
            <a:r>
              <a:rPr lang="en-US" b="1" dirty="0"/>
              <a:t>Format</a:t>
            </a:r>
            <a:r>
              <a:rPr lang="en-US" dirty="0"/>
              <a:t>: We have one topic per week with a lecture and tutorial</a:t>
            </a:r>
          </a:p>
          <a:p>
            <a:pPr lvl="1"/>
            <a:r>
              <a:rPr lang="en-US" sz="1200" b="1" dirty="0"/>
              <a:t>Lecture</a:t>
            </a:r>
            <a:r>
              <a:rPr lang="en-US" sz="1200" dirty="0"/>
              <a:t>: Monday, 9:15am – 10:45am (L-E.03)</a:t>
            </a:r>
          </a:p>
          <a:p>
            <a:pPr lvl="1"/>
            <a:r>
              <a:rPr lang="en-US" sz="1200" b="1" dirty="0"/>
              <a:t>Tutorial</a:t>
            </a:r>
            <a:r>
              <a:rPr lang="en-US" sz="1200" dirty="0"/>
              <a:t>: Tuesday: 1:30pm – 3:00pm (L-E.03)</a:t>
            </a:r>
          </a:p>
          <a:p>
            <a:r>
              <a:rPr lang="en-US" b="1" dirty="0"/>
              <a:t>Tutorial</a:t>
            </a:r>
            <a:r>
              <a:rPr lang="en-US" dirty="0"/>
              <a:t>: Supporting the material of the lecture with exercises</a:t>
            </a:r>
          </a:p>
          <a:p>
            <a:pPr lvl="1"/>
            <a:r>
              <a:rPr lang="en-US" sz="1200" dirty="0"/>
              <a:t>Handed out every week on Monday; try to solve for yourself during the week!</a:t>
            </a:r>
          </a:p>
          <a:p>
            <a:pPr lvl="1"/>
            <a:r>
              <a:rPr lang="en-US" sz="1200" dirty="0"/>
              <a:t>In the tutorial, Jakob will talk through the solution and answer any questions</a:t>
            </a:r>
          </a:p>
          <a:p>
            <a:r>
              <a:rPr lang="en-US" b="1" dirty="0"/>
              <a:t>Assignment</a:t>
            </a:r>
            <a:r>
              <a:rPr lang="en-US" dirty="0"/>
              <a:t>: Three big assignments with 4 weeks to solve them (groups of two). They account for 40% of all points</a:t>
            </a:r>
          </a:p>
          <a:p>
            <a:pPr marL="611187" lvl="1" indent="-342900">
              <a:buFont typeface="+mj-lt"/>
              <a:buAutoNum type="arabicPeriod"/>
            </a:pPr>
            <a:r>
              <a:rPr lang="en-US" sz="1200" b="1" dirty="0"/>
              <a:t>Arithmetic Coding (10 points)</a:t>
            </a:r>
            <a:r>
              <a:rPr lang="en-US" sz="1200" dirty="0"/>
              <a:t>: April 24 – May 19</a:t>
            </a:r>
          </a:p>
          <a:p>
            <a:pPr marL="611187" lvl="1" indent="-342900">
              <a:buFont typeface="+mj-lt"/>
              <a:buAutoNum type="arabicPeriod"/>
            </a:pPr>
            <a:r>
              <a:rPr lang="en-US" sz="1200" b="1" dirty="0"/>
              <a:t>Gaussian Processes (15 points)</a:t>
            </a:r>
            <a:r>
              <a:rPr lang="en-US" sz="1200" dirty="0"/>
              <a:t>: June 5 – June 30</a:t>
            </a:r>
          </a:p>
          <a:p>
            <a:pPr marL="611187" lvl="1" indent="-342900">
              <a:buFont typeface="+mj-lt"/>
              <a:buAutoNum type="arabicPeriod"/>
            </a:pPr>
            <a:r>
              <a:rPr lang="en-US" sz="1200" b="1" dirty="0"/>
              <a:t>TrueSkill (15 points)</a:t>
            </a:r>
            <a:r>
              <a:rPr lang="en-US" sz="1200" dirty="0"/>
              <a:t>: June 26 – July 21</a:t>
            </a:r>
          </a:p>
          <a:p>
            <a:r>
              <a:rPr lang="en-US" b="1" dirty="0"/>
              <a:t>Exam (60 points)</a:t>
            </a:r>
            <a:r>
              <a:rPr lang="en-US" dirty="0"/>
              <a:t>: Counts for 60% of all points; 90-120 minutes long (w/c July 24)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4E0F96-D157-4A02-ED6E-7620ED14F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Setup</a:t>
            </a:r>
          </a:p>
        </p:txBody>
      </p:sp>
    </p:spTree>
    <p:extLst>
      <p:ext uri="{BB962C8B-B14F-4D97-AF65-F5344CB8AC3E}">
        <p14:creationId xmlns:p14="http://schemas.microsoft.com/office/powerpoint/2010/main" val="140360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61A8630-4C76-5558-FC85-54EDAA59A0F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Normal Distribution</a:t>
                </a:r>
                <a:r>
                  <a:rPr lang="en-DE" dirty="0"/>
                  <a:t>. </a:t>
                </a:r>
                <a:r>
                  <a:rPr lang="en-DE" i="1" dirty="0"/>
                  <a:t>A </a:t>
                </a:r>
                <a:r>
                  <a:rPr lang="en-GB" i="1" dirty="0"/>
                  <a:t>continuous</a:t>
                </a:r>
                <a:r>
                  <a:rPr lang="en-DE" i="1" dirty="0"/>
                  <a:t>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DE" i="1" dirty="0"/>
                  <a:t> is said to have a standard normal distribution </a:t>
                </a:r>
                <a:r>
                  <a:rPr lang="en-US" i="1" dirty="0"/>
                  <a:t>if the density is given by</a:t>
                </a:r>
                <a:endParaRPr lang="en-DE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i="1" dirty="0"/>
              </a:p>
              <a:p>
                <a:r>
                  <a:rPr lang="en-DE" b="1" dirty="0"/>
                  <a:t>Properties</a:t>
                </a:r>
                <a:r>
                  <a:rPr lang="en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dirty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DE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DE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b="1" dirty="0"/>
              </a:p>
              <a:p>
                <a:r>
                  <a:rPr lang="en-DE" b="1" dirty="0"/>
                  <a:t>Importance</a:t>
                </a:r>
                <a:r>
                  <a:rPr lang="en-DE" dirty="0"/>
                  <a:t>. The Normal distribution plays a fundamental role in ML!</a:t>
                </a:r>
                <a:endParaRPr lang="en-DE" b="1" dirty="0"/>
              </a:p>
              <a:p>
                <a:pPr lvl="1"/>
                <a:r>
                  <a:rPr lang="en-DE" b="1" dirty="0"/>
                  <a:t>Data Modelling</a:t>
                </a:r>
                <a:r>
                  <a:rPr lang="en-DE" dirty="0"/>
                  <a:t>: The limit distribution for the sum of a large number of indepedent and identically distributed random variables.</a:t>
                </a:r>
              </a:p>
              <a:p>
                <a:pPr lvl="1"/>
                <a:r>
                  <a:rPr lang="en-DE" b="1" dirty="0"/>
                  <a:t>Machine Learning</a:t>
                </a:r>
                <a:r>
                  <a:rPr lang="en-DE" dirty="0"/>
                  <a:t>: The most common belief distribution for the parameters of prediction functions!</a:t>
                </a:r>
              </a:p>
              <a:p>
                <a:pPr lvl="1"/>
                <a:r>
                  <a:rPr lang="en-DE" b="1" dirty="0"/>
                  <a:t>Information Theory</a:t>
                </a:r>
                <a:r>
                  <a:rPr lang="en-DE" dirty="0"/>
                  <a:t>: The distribution function with the most uncertainty (“entropy”) when fixing mean and variance of the random variable.</a:t>
                </a:r>
                <a:endParaRPr lang="en-DE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61A8630-4C76-5558-FC85-54EDAA59A0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3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EB632CA-9A54-45FA-6692-A771502A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Probability Distributions: Normal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268C3-2F30-41AD-04CF-18282D18BDF9}"/>
              </a:ext>
            </a:extLst>
          </p:cNvPr>
          <p:cNvSpPr txBox="1"/>
          <p:nvPr/>
        </p:nvSpPr>
        <p:spPr bwMode="gray">
          <a:xfrm>
            <a:off x="7492106" y="2089180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Carl Friedrich Gauss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(1777 - 1855)</a:t>
            </a:r>
          </a:p>
        </p:txBody>
      </p:sp>
      <p:pic>
        <p:nvPicPr>
          <p:cNvPr id="3074" name="Picture 2" descr="Credit: Getty Images/Hulton Archive">
            <a:extLst>
              <a:ext uri="{FF2B5EF4-FFF2-40B4-BE49-F238E27FC236}">
                <a16:creationId xmlns:a16="http://schemas.microsoft.com/office/drawing/2014/main" id="{5386261C-5A16-A5F3-8EDB-00002D7BC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672" y="1164973"/>
            <a:ext cx="767035" cy="92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29D89210-5237-4320-1884-659802C8B64D}"/>
              </a:ext>
            </a:extLst>
          </p:cNvPr>
          <p:cNvGrpSpPr/>
          <p:nvPr/>
        </p:nvGrpSpPr>
        <p:grpSpPr>
          <a:xfrm>
            <a:off x="7443494" y="2548311"/>
            <a:ext cx="1383422" cy="896553"/>
            <a:chOff x="7443494" y="2548311"/>
            <a:chExt cx="1383422" cy="896553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7B982CF1-98C6-8F4F-0206-C10D281CA79D}"/>
                </a:ext>
              </a:extLst>
            </p:cNvPr>
            <p:cNvSpPr/>
            <p:nvPr/>
          </p:nvSpPr>
          <p:spPr>
            <a:xfrm>
              <a:off x="7645320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CDD811B-325E-D2A8-40D4-EB94772167A1}"/>
                </a:ext>
              </a:extLst>
            </p:cNvPr>
            <p:cNvSpPr/>
            <p:nvPr/>
          </p:nvSpPr>
          <p:spPr>
            <a:xfrm>
              <a:off x="7836516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EA405C8-6FD9-CA8C-A0F3-853C528A6194}"/>
                </a:ext>
              </a:extLst>
            </p:cNvPr>
            <p:cNvSpPr/>
            <p:nvPr/>
          </p:nvSpPr>
          <p:spPr>
            <a:xfrm>
              <a:off x="8027713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56C30DD-BF14-3C81-BAEE-A950476BE456}"/>
                </a:ext>
              </a:extLst>
            </p:cNvPr>
            <p:cNvSpPr/>
            <p:nvPr/>
          </p:nvSpPr>
          <p:spPr>
            <a:xfrm>
              <a:off x="8218907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ADAAC37-5536-15E1-28E6-97ED7C9103FE}"/>
                </a:ext>
              </a:extLst>
            </p:cNvPr>
            <p:cNvSpPr/>
            <p:nvPr/>
          </p:nvSpPr>
          <p:spPr>
            <a:xfrm>
              <a:off x="8410106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CFA16BB-13DE-C7AB-AC9B-B935DB09530C}"/>
                </a:ext>
              </a:extLst>
            </p:cNvPr>
            <p:cNvSpPr/>
            <p:nvPr/>
          </p:nvSpPr>
          <p:spPr>
            <a:xfrm>
              <a:off x="8601300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FDDCED1-3150-AA40-1965-C6C208468782}"/>
                </a:ext>
              </a:extLst>
            </p:cNvPr>
            <p:cNvSpPr/>
            <p:nvPr/>
          </p:nvSpPr>
          <p:spPr>
            <a:xfrm>
              <a:off x="8792499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8451936-C84F-257D-DB3C-0D60FC245907}"/>
                </a:ext>
              </a:extLst>
            </p:cNvPr>
            <p:cNvSpPr/>
            <p:nvPr/>
          </p:nvSpPr>
          <p:spPr>
            <a:xfrm>
              <a:off x="7610904" y="3332818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54568A6-65B8-0C76-A5D3-689F6AC7AF1C}"/>
                </a:ext>
              </a:extLst>
            </p:cNvPr>
            <p:cNvSpPr/>
            <p:nvPr/>
          </p:nvSpPr>
          <p:spPr>
            <a:xfrm>
              <a:off x="7645320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3864B582-0E3B-0654-B89E-012609A10A35}"/>
                </a:ext>
              </a:extLst>
            </p:cNvPr>
            <p:cNvSpPr/>
            <p:nvPr/>
          </p:nvSpPr>
          <p:spPr>
            <a:xfrm>
              <a:off x="7836516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B9D8ADF-0D63-978F-17ED-6CC244644026}"/>
                </a:ext>
              </a:extLst>
            </p:cNvPr>
            <p:cNvSpPr/>
            <p:nvPr/>
          </p:nvSpPr>
          <p:spPr>
            <a:xfrm>
              <a:off x="8027713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9A028CD-87D1-F35E-1164-A6A800AA5A06}"/>
                </a:ext>
              </a:extLst>
            </p:cNvPr>
            <p:cNvSpPr/>
            <p:nvPr/>
          </p:nvSpPr>
          <p:spPr>
            <a:xfrm>
              <a:off x="8218907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444E113-FA61-D43D-C91A-50D93BB1208E}"/>
                </a:ext>
              </a:extLst>
            </p:cNvPr>
            <p:cNvSpPr/>
            <p:nvPr/>
          </p:nvSpPr>
          <p:spPr>
            <a:xfrm>
              <a:off x="8410106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C4B390E-FF0C-6E80-E670-E7E16AB53660}"/>
                </a:ext>
              </a:extLst>
            </p:cNvPr>
            <p:cNvSpPr/>
            <p:nvPr/>
          </p:nvSpPr>
          <p:spPr>
            <a:xfrm>
              <a:off x="8601300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C77DFAB4-F4AC-3AA0-0640-3501234F358D}"/>
                </a:ext>
              </a:extLst>
            </p:cNvPr>
            <p:cNvSpPr/>
            <p:nvPr/>
          </p:nvSpPr>
          <p:spPr>
            <a:xfrm>
              <a:off x="8792499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78E4FAF-3581-E0D5-B3F6-45997C11C059}"/>
                </a:ext>
              </a:extLst>
            </p:cNvPr>
            <p:cNvSpPr/>
            <p:nvPr/>
          </p:nvSpPr>
          <p:spPr>
            <a:xfrm>
              <a:off x="7613765" y="3371411"/>
              <a:ext cx="30669" cy="4068"/>
            </a:xfrm>
            <a:custGeom>
              <a:avLst/>
              <a:gdLst>
                <a:gd name="connsiteX0" fmla="*/ 0 w 30669"/>
                <a:gd name="connsiteY0" fmla="*/ 0 h 4068"/>
                <a:gd name="connsiteX1" fmla="*/ 30669 w 30669"/>
                <a:gd name="connsiteY1" fmla="*/ 0 h 4068"/>
                <a:gd name="connsiteX2" fmla="*/ 30669 w 30669"/>
                <a:gd name="connsiteY2" fmla="*/ 4069 h 4068"/>
                <a:gd name="connsiteX3" fmla="*/ 0 w 30669"/>
                <a:gd name="connsiteY3" fmla="*/ 4069 h 4068"/>
                <a:gd name="connsiteX4" fmla="*/ 0 w 30669"/>
                <a:gd name="connsiteY4" fmla="*/ 0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69" h="4068">
                  <a:moveTo>
                    <a:pt x="0" y="0"/>
                  </a:moveTo>
                  <a:lnTo>
                    <a:pt x="30669" y="0"/>
                  </a:lnTo>
                  <a:lnTo>
                    <a:pt x="30669" y="4069"/>
                  </a:lnTo>
                  <a:lnTo>
                    <a:pt x="0" y="4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1B851549-DB3D-EBF4-3983-CF4F4D1B64F8}"/>
                </a:ext>
              </a:extLst>
            </p:cNvPr>
            <p:cNvSpPr/>
            <p:nvPr/>
          </p:nvSpPr>
          <p:spPr>
            <a:xfrm>
              <a:off x="7653358" y="3352442"/>
              <a:ext cx="23516" cy="37051"/>
            </a:xfrm>
            <a:custGeom>
              <a:avLst/>
              <a:gdLst>
                <a:gd name="connsiteX0" fmla="*/ 16148 w 23516"/>
                <a:gd name="connsiteY0" fmla="*/ 17103 h 37051"/>
                <a:gd name="connsiteX1" fmla="*/ 21555 w 23516"/>
                <a:gd name="connsiteY1" fmla="*/ 20191 h 37051"/>
                <a:gd name="connsiteX2" fmla="*/ 23516 w 23516"/>
                <a:gd name="connsiteY2" fmla="*/ 25979 h 37051"/>
                <a:gd name="connsiteX3" fmla="*/ 19880 w 23516"/>
                <a:gd name="connsiteY3" fmla="*/ 34158 h 37051"/>
                <a:gd name="connsiteX4" fmla="*/ 9545 w 23516"/>
                <a:gd name="connsiteY4" fmla="*/ 37052 h 37051"/>
                <a:gd name="connsiteX5" fmla="*/ 4904 w 23516"/>
                <a:gd name="connsiteY5" fmla="*/ 36597 h 37051"/>
                <a:gd name="connsiteX6" fmla="*/ 0 w 23516"/>
                <a:gd name="connsiteY6" fmla="*/ 35286 h 37051"/>
                <a:gd name="connsiteX7" fmla="*/ 0 w 23516"/>
                <a:gd name="connsiteY7" fmla="*/ 30620 h 37051"/>
                <a:gd name="connsiteX8" fmla="*/ 4402 w 23516"/>
                <a:gd name="connsiteY8" fmla="*/ 32392 h 37051"/>
                <a:gd name="connsiteX9" fmla="*/ 9402 w 23516"/>
                <a:gd name="connsiteY9" fmla="*/ 32989 h 37051"/>
                <a:gd name="connsiteX10" fmla="*/ 16315 w 23516"/>
                <a:gd name="connsiteY10" fmla="*/ 31193 h 37051"/>
                <a:gd name="connsiteX11" fmla="*/ 18708 w 23516"/>
                <a:gd name="connsiteY11" fmla="*/ 25979 h 37051"/>
                <a:gd name="connsiteX12" fmla="*/ 16483 w 23516"/>
                <a:gd name="connsiteY12" fmla="*/ 21048 h 37051"/>
                <a:gd name="connsiteX13" fmla="*/ 10335 w 23516"/>
                <a:gd name="connsiteY13" fmla="*/ 19258 h 37051"/>
                <a:gd name="connsiteX14" fmla="*/ 6172 w 23516"/>
                <a:gd name="connsiteY14" fmla="*/ 19258 h 37051"/>
                <a:gd name="connsiteX15" fmla="*/ 6172 w 23516"/>
                <a:gd name="connsiteY15" fmla="*/ 15284 h 37051"/>
                <a:gd name="connsiteX16" fmla="*/ 10526 w 23516"/>
                <a:gd name="connsiteY16" fmla="*/ 15284 h 37051"/>
                <a:gd name="connsiteX17" fmla="*/ 15981 w 23516"/>
                <a:gd name="connsiteY17" fmla="*/ 13872 h 37051"/>
                <a:gd name="connsiteX18" fmla="*/ 17870 w 23516"/>
                <a:gd name="connsiteY18" fmla="*/ 9756 h 37051"/>
                <a:gd name="connsiteX19" fmla="*/ 15908 w 23516"/>
                <a:gd name="connsiteY19" fmla="*/ 5545 h 37051"/>
                <a:gd name="connsiteX20" fmla="*/ 10335 w 23516"/>
                <a:gd name="connsiteY20" fmla="*/ 4063 h 37051"/>
                <a:gd name="connsiteX21" fmla="*/ 6076 w 23516"/>
                <a:gd name="connsiteY21" fmla="*/ 4494 h 37051"/>
                <a:gd name="connsiteX22" fmla="*/ 1077 w 23516"/>
                <a:gd name="connsiteY22" fmla="*/ 5835 h 37051"/>
                <a:gd name="connsiteX23" fmla="*/ 1077 w 23516"/>
                <a:gd name="connsiteY23" fmla="*/ 1530 h 37051"/>
                <a:gd name="connsiteX24" fmla="*/ 6220 w 23516"/>
                <a:gd name="connsiteY24" fmla="*/ 378 h 37051"/>
                <a:gd name="connsiteX25" fmla="*/ 10765 w 23516"/>
                <a:gd name="connsiteY25" fmla="*/ 0 h 37051"/>
                <a:gd name="connsiteX26" fmla="*/ 19473 w 23516"/>
                <a:gd name="connsiteY26" fmla="*/ 2510 h 37051"/>
                <a:gd name="connsiteX27" fmla="*/ 22679 w 23516"/>
                <a:gd name="connsiteY27" fmla="*/ 9254 h 37051"/>
                <a:gd name="connsiteX28" fmla="*/ 20980 w 23516"/>
                <a:gd name="connsiteY28" fmla="*/ 14280 h 37051"/>
                <a:gd name="connsiteX29" fmla="*/ 16148 w 23516"/>
                <a:gd name="connsiteY29" fmla="*/ 17103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3516" h="37051">
                  <a:moveTo>
                    <a:pt x="16148" y="17103"/>
                  </a:moveTo>
                  <a:cubicBezTo>
                    <a:pt x="18460" y="17599"/>
                    <a:pt x="20263" y="18626"/>
                    <a:pt x="21555" y="20191"/>
                  </a:cubicBezTo>
                  <a:cubicBezTo>
                    <a:pt x="22862" y="21756"/>
                    <a:pt x="23516" y="23681"/>
                    <a:pt x="23516" y="25979"/>
                  </a:cubicBezTo>
                  <a:cubicBezTo>
                    <a:pt x="23516" y="29504"/>
                    <a:pt x="22304" y="32227"/>
                    <a:pt x="19880" y="34158"/>
                  </a:cubicBezTo>
                  <a:cubicBezTo>
                    <a:pt x="17456" y="36089"/>
                    <a:pt x="14011" y="37052"/>
                    <a:pt x="9545" y="37052"/>
                  </a:cubicBezTo>
                  <a:cubicBezTo>
                    <a:pt x="8046" y="37052"/>
                    <a:pt x="6499" y="36898"/>
                    <a:pt x="4904" y="36597"/>
                  </a:cubicBezTo>
                  <a:cubicBezTo>
                    <a:pt x="3325" y="36313"/>
                    <a:pt x="1691" y="35876"/>
                    <a:pt x="0" y="35286"/>
                  </a:cubicBezTo>
                  <a:lnTo>
                    <a:pt x="0" y="30620"/>
                  </a:lnTo>
                  <a:cubicBezTo>
                    <a:pt x="1340" y="31400"/>
                    <a:pt x="2807" y="31991"/>
                    <a:pt x="4402" y="32392"/>
                  </a:cubicBezTo>
                  <a:cubicBezTo>
                    <a:pt x="5997" y="32788"/>
                    <a:pt x="7663" y="32989"/>
                    <a:pt x="9402" y="32989"/>
                  </a:cubicBezTo>
                  <a:cubicBezTo>
                    <a:pt x="12432" y="32989"/>
                    <a:pt x="14737" y="32392"/>
                    <a:pt x="16315" y="31193"/>
                  </a:cubicBezTo>
                  <a:cubicBezTo>
                    <a:pt x="17910" y="29994"/>
                    <a:pt x="18708" y="28258"/>
                    <a:pt x="18708" y="25979"/>
                  </a:cubicBezTo>
                  <a:cubicBezTo>
                    <a:pt x="18708" y="23870"/>
                    <a:pt x="17966" y="22229"/>
                    <a:pt x="16483" y="21048"/>
                  </a:cubicBezTo>
                  <a:cubicBezTo>
                    <a:pt x="15016" y="19855"/>
                    <a:pt x="12966" y="19258"/>
                    <a:pt x="10335" y="19258"/>
                  </a:cubicBezTo>
                  <a:lnTo>
                    <a:pt x="6172" y="19258"/>
                  </a:lnTo>
                  <a:lnTo>
                    <a:pt x="6172" y="15284"/>
                  </a:lnTo>
                  <a:lnTo>
                    <a:pt x="10526" y="15284"/>
                  </a:lnTo>
                  <a:cubicBezTo>
                    <a:pt x="12903" y="15284"/>
                    <a:pt x="14721" y="14811"/>
                    <a:pt x="15981" y="13872"/>
                  </a:cubicBezTo>
                  <a:cubicBezTo>
                    <a:pt x="17240" y="12916"/>
                    <a:pt x="17870" y="11545"/>
                    <a:pt x="17870" y="9756"/>
                  </a:cubicBezTo>
                  <a:cubicBezTo>
                    <a:pt x="17870" y="7925"/>
                    <a:pt x="17217" y="6520"/>
                    <a:pt x="15908" y="5545"/>
                  </a:cubicBezTo>
                  <a:cubicBezTo>
                    <a:pt x="14617" y="4559"/>
                    <a:pt x="12759" y="4063"/>
                    <a:pt x="10335" y="4063"/>
                  </a:cubicBezTo>
                  <a:cubicBezTo>
                    <a:pt x="9011" y="4063"/>
                    <a:pt x="7592" y="4205"/>
                    <a:pt x="6076" y="4494"/>
                  </a:cubicBezTo>
                  <a:cubicBezTo>
                    <a:pt x="4561" y="4784"/>
                    <a:pt x="2895" y="5226"/>
                    <a:pt x="1077" y="5835"/>
                  </a:cubicBezTo>
                  <a:lnTo>
                    <a:pt x="1077" y="1530"/>
                  </a:lnTo>
                  <a:cubicBezTo>
                    <a:pt x="2910" y="1016"/>
                    <a:pt x="4625" y="632"/>
                    <a:pt x="6220" y="378"/>
                  </a:cubicBezTo>
                  <a:cubicBezTo>
                    <a:pt x="7831" y="124"/>
                    <a:pt x="9346" y="0"/>
                    <a:pt x="10765" y="0"/>
                  </a:cubicBezTo>
                  <a:cubicBezTo>
                    <a:pt x="14433" y="0"/>
                    <a:pt x="17336" y="839"/>
                    <a:pt x="19473" y="2510"/>
                  </a:cubicBezTo>
                  <a:cubicBezTo>
                    <a:pt x="21610" y="4169"/>
                    <a:pt x="22679" y="6413"/>
                    <a:pt x="22679" y="9254"/>
                  </a:cubicBezTo>
                  <a:cubicBezTo>
                    <a:pt x="22679" y="11232"/>
                    <a:pt x="22112" y="12910"/>
                    <a:pt x="20980" y="14280"/>
                  </a:cubicBezTo>
                  <a:cubicBezTo>
                    <a:pt x="19848" y="15632"/>
                    <a:pt x="18237" y="16577"/>
                    <a:pt x="16148" y="17103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2386ECA-DA83-EFED-75F1-1953CAD1E51B}"/>
                </a:ext>
              </a:extLst>
            </p:cNvPr>
            <p:cNvSpPr/>
            <p:nvPr/>
          </p:nvSpPr>
          <p:spPr>
            <a:xfrm>
              <a:off x="7805452" y="3371411"/>
              <a:ext cx="30669" cy="4068"/>
            </a:xfrm>
            <a:custGeom>
              <a:avLst/>
              <a:gdLst>
                <a:gd name="connsiteX0" fmla="*/ 0 w 30669"/>
                <a:gd name="connsiteY0" fmla="*/ 0 h 4068"/>
                <a:gd name="connsiteX1" fmla="*/ 30669 w 30669"/>
                <a:gd name="connsiteY1" fmla="*/ 0 h 4068"/>
                <a:gd name="connsiteX2" fmla="*/ 30669 w 30669"/>
                <a:gd name="connsiteY2" fmla="*/ 4069 h 4068"/>
                <a:gd name="connsiteX3" fmla="*/ 0 w 30669"/>
                <a:gd name="connsiteY3" fmla="*/ 4069 h 4068"/>
                <a:gd name="connsiteX4" fmla="*/ 0 w 30669"/>
                <a:gd name="connsiteY4" fmla="*/ 0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69" h="4068">
                  <a:moveTo>
                    <a:pt x="0" y="0"/>
                  </a:moveTo>
                  <a:lnTo>
                    <a:pt x="30669" y="0"/>
                  </a:lnTo>
                  <a:lnTo>
                    <a:pt x="30669" y="4069"/>
                  </a:lnTo>
                  <a:lnTo>
                    <a:pt x="0" y="4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ADE6348-3EC1-3F90-5242-45180068351E}"/>
                </a:ext>
              </a:extLst>
            </p:cNvPr>
            <p:cNvSpPr/>
            <p:nvPr/>
          </p:nvSpPr>
          <p:spPr>
            <a:xfrm>
              <a:off x="7844901" y="3352442"/>
              <a:ext cx="22678" cy="36360"/>
            </a:xfrm>
            <a:custGeom>
              <a:avLst/>
              <a:gdLst>
                <a:gd name="connsiteX0" fmla="*/ 5813 w 22678"/>
                <a:gd name="connsiteY0" fmla="*/ 32292 h 36360"/>
                <a:gd name="connsiteX1" fmla="*/ 22679 w 22678"/>
                <a:gd name="connsiteY1" fmla="*/ 32292 h 36360"/>
                <a:gd name="connsiteX2" fmla="*/ 22679 w 22678"/>
                <a:gd name="connsiteY2" fmla="*/ 36361 h 36360"/>
                <a:gd name="connsiteX3" fmla="*/ 0 w 22678"/>
                <a:gd name="connsiteY3" fmla="*/ 36361 h 36360"/>
                <a:gd name="connsiteX4" fmla="*/ 0 w 22678"/>
                <a:gd name="connsiteY4" fmla="*/ 32292 h 36360"/>
                <a:gd name="connsiteX5" fmla="*/ 7488 w 22678"/>
                <a:gd name="connsiteY5" fmla="*/ 24662 h 36360"/>
                <a:gd name="connsiteX6" fmla="*/ 13468 w 22678"/>
                <a:gd name="connsiteY6" fmla="*/ 18467 h 36360"/>
                <a:gd name="connsiteX7" fmla="*/ 16698 w 22678"/>
                <a:gd name="connsiteY7" fmla="*/ 14067 h 36360"/>
                <a:gd name="connsiteX8" fmla="*/ 17631 w 22678"/>
                <a:gd name="connsiteY8" fmla="*/ 10500 h 36360"/>
                <a:gd name="connsiteX9" fmla="*/ 15621 w 22678"/>
                <a:gd name="connsiteY9" fmla="*/ 5858 h 36360"/>
                <a:gd name="connsiteX10" fmla="*/ 10430 w 22678"/>
                <a:gd name="connsiteY10" fmla="*/ 4063 h 36360"/>
                <a:gd name="connsiteX11" fmla="*/ 5622 w 22678"/>
                <a:gd name="connsiteY11" fmla="*/ 4854 h 36360"/>
                <a:gd name="connsiteX12" fmla="*/ 239 w 22678"/>
                <a:gd name="connsiteY12" fmla="*/ 7246 h 36360"/>
                <a:gd name="connsiteX13" fmla="*/ 239 w 22678"/>
                <a:gd name="connsiteY13" fmla="*/ 2368 h 36360"/>
                <a:gd name="connsiteX14" fmla="*/ 5694 w 22678"/>
                <a:gd name="connsiteY14" fmla="*/ 596 h 36360"/>
                <a:gd name="connsiteX15" fmla="*/ 10335 w 22678"/>
                <a:gd name="connsiteY15" fmla="*/ 0 h 36360"/>
                <a:gd name="connsiteX16" fmla="*/ 19186 w 22678"/>
                <a:gd name="connsiteY16" fmla="*/ 2776 h 36360"/>
                <a:gd name="connsiteX17" fmla="*/ 22487 w 22678"/>
                <a:gd name="connsiteY17" fmla="*/ 10187 h 36360"/>
                <a:gd name="connsiteX18" fmla="*/ 21650 w 22678"/>
                <a:gd name="connsiteY18" fmla="*/ 14374 h 36360"/>
                <a:gd name="connsiteX19" fmla="*/ 18660 w 22678"/>
                <a:gd name="connsiteY19" fmla="*/ 19016 h 36360"/>
                <a:gd name="connsiteX20" fmla="*/ 14856 w 22678"/>
                <a:gd name="connsiteY20" fmla="*/ 23038 h 36360"/>
                <a:gd name="connsiteX21" fmla="*/ 5813 w 22678"/>
                <a:gd name="connsiteY21" fmla="*/ 32292 h 3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78" h="36360">
                  <a:moveTo>
                    <a:pt x="5813" y="32292"/>
                  </a:moveTo>
                  <a:lnTo>
                    <a:pt x="22679" y="32292"/>
                  </a:lnTo>
                  <a:lnTo>
                    <a:pt x="22679" y="36361"/>
                  </a:lnTo>
                  <a:lnTo>
                    <a:pt x="0" y="36361"/>
                  </a:lnTo>
                  <a:lnTo>
                    <a:pt x="0" y="32292"/>
                  </a:lnTo>
                  <a:cubicBezTo>
                    <a:pt x="1834" y="30396"/>
                    <a:pt x="4330" y="27851"/>
                    <a:pt x="7488" y="24662"/>
                  </a:cubicBezTo>
                  <a:cubicBezTo>
                    <a:pt x="10661" y="21455"/>
                    <a:pt x="12655" y="19394"/>
                    <a:pt x="13468" y="18467"/>
                  </a:cubicBezTo>
                  <a:cubicBezTo>
                    <a:pt x="15016" y="16725"/>
                    <a:pt x="16092" y="15260"/>
                    <a:pt x="16698" y="14067"/>
                  </a:cubicBezTo>
                  <a:cubicBezTo>
                    <a:pt x="17320" y="12856"/>
                    <a:pt x="17631" y="11664"/>
                    <a:pt x="17631" y="10500"/>
                  </a:cubicBezTo>
                  <a:cubicBezTo>
                    <a:pt x="17631" y="8604"/>
                    <a:pt x="16961" y="7057"/>
                    <a:pt x="15621" y="5858"/>
                  </a:cubicBezTo>
                  <a:cubicBezTo>
                    <a:pt x="14298" y="4660"/>
                    <a:pt x="12568" y="4063"/>
                    <a:pt x="10430" y="4063"/>
                  </a:cubicBezTo>
                  <a:cubicBezTo>
                    <a:pt x="8915" y="4063"/>
                    <a:pt x="7312" y="4329"/>
                    <a:pt x="5622" y="4854"/>
                  </a:cubicBezTo>
                  <a:cubicBezTo>
                    <a:pt x="3947" y="5380"/>
                    <a:pt x="2153" y="6177"/>
                    <a:pt x="239" y="7246"/>
                  </a:cubicBezTo>
                  <a:lnTo>
                    <a:pt x="239" y="2368"/>
                  </a:lnTo>
                  <a:cubicBezTo>
                    <a:pt x="2185" y="1583"/>
                    <a:pt x="4003" y="992"/>
                    <a:pt x="5694" y="596"/>
                  </a:cubicBezTo>
                  <a:cubicBezTo>
                    <a:pt x="7384" y="201"/>
                    <a:pt x="8931" y="0"/>
                    <a:pt x="10335" y="0"/>
                  </a:cubicBezTo>
                  <a:cubicBezTo>
                    <a:pt x="14035" y="0"/>
                    <a:pt x="16985" y="927"/>
                    <a:pt x="19186" y="2776"/>
                  </a:cubicBezTo>
                  <a:cubicBezTo>
                    <a:pt x="21387" y="4624"/>
                    <a:pt x="22487" y="7093"/>
                    <a:pt x="22487" y="10187"/>
                  </a:cubicBezTo>
                  <a:cubicBezTo>
                    <a:pt x="22487" y="11658"/>
                    <a:pt x="22208" y="13051"/>
                    <a:pt x="21650" y="14374"/>
                  </a:cubicBezTo>
                  <a:cubicBezTo>
                    <a:pt x="21108" y="15679"/>
                    <a:pt x="20111" y="17227"/>
                    <a:pt x="18660" y="19016"/>
                  </a:cubicBezTo>
                  <a:cubicBezTo>
                    <a:pt x="18261" y="19483"/>
                    <a:pt x="16993" y="20823"/>
                    <a:pt x="14856" y="23038"/>
                  </a:cubicBezTo>
                  <a:cubicBezTo>
                    <a:pt x="12719" y="25240"/>
                    <a:pt x="9705" y="28323"/>
                    <a:pt x="5813" y="32292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6836FE3-3A7B-B9BD-815D-0649FB282B0E}"/>
                </a:ext>
              </a:extLst>
            </p:cNvPr>
            <p:cNvSpPr/>
            <p:nvPr/>
          </p:nvSpPr>
          <p:spPr>
            <a:xfrm>
              <a:off x="7996457" y="3371411"/>
              <a:ext cx="30668" cy="4068"/>
            </a:xfrm>
            <a:custGeom>
              <a:avLst/>
              <a:gdLst>
                <a:gd name="connsiteX0" fmla="*/ 0 w 30668"/>
                <a:gd name="connsiteY0" fmla="*/ 0 h 4068"/>
                <a:gd name="connsiteX1" fmla="*/ 30669 w 30668"/>
                <a:gd name="connsiteY1" fmla="*/ 0 h 4068"/>
                <a:gd name="connsiteX2" fmla="*/ 30669 w 30668"/>
                <a:gd name="connsiteY2" fmla="*/ 4069 h 4068"/>
                <a:gd name="connsiteX3" fmla="*/ 0 w 30668"/>
                <a:gd name="connsiteY3" fmla="*/ 4069 h 4068"/>
                <a:gd name="connsiteX4" fmla="*/ 0 w 30668"/>
                <a:gd name="connsiteY4" fmla="*/ 0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68" h="4068">
                  <a:moveTo>
                    <a:pt x="0" y="0"/>
                  </a:moveTo>
                  <a:lnTo>
                    <a:pt x="30669" y="0"/>
                  </a:lnTo>
                  <a:lnTo>
                    <a:pt x="30669" y="4069"/>
                  </a:lnTo>
                  <a:lnTo>
                    <a:pt x="0" y="4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19F29B52-AFBD-4CE8-A95D-331D9C5F6A8F}"/>
                </a:ext>
              </a:extLst>
            </p:cNvPr>
            <p:cNvSpPr/>
            <p:nvPr/>
          </p:nvSpPr>
          <p:spPr>
            <a:xfrm>
              <a:off x="8037700" y="3353086"/>
              <a:ext cx="21266" cy="35716"/>
            </a:xfrm>
            <a:custGeom>
              <a:avLst/>
              <a:gdLst>
                <a:gd name="connsiteX0" fmla="*/ 697 w 21266"/>
                <a:gd name="connsiteY0" fmla="*/ 31648 h 35716"/>
                <a:gd name="connsiteX1" fmla="*/ 8587 w 21266"/>
                <a:gd name="connsiteY1" fmla="*/ 31648 h 35716"/>
                <a:gd name="connsiteX2" fmla="*/ 8587 w 21266"/>
                <a:gd name="connsiteY2" fmla="*/ 4400 h 35716"/>
                <a:gd name="connsiteX3" fmla="*/ 0 w 21266"/>
                <a:gd name="connsiteY3" fmla="*/ 6124 h 35716"/>
                <a:gd name="connsiteX4" fmla="*/ 0 w 21266"/>
                <a:gd name="connsiteY4" fmla="*/ 1724 h 35716"/>
                <a:gd name="connsiteX5" fmla="*/ 8539 w 21266"/>
                <a:gd name="connsiteY5" fmla="*/ 0 h 35716"/>
                <a:gd name="connsiteX6" fmla="*/ 13370 w 21266"/>
                <a:gd name="connsiteY6" fmla="*/ 0 h 35716"/>
                <a:gd name="connsiteX7" fmla="*/ 13370 w 21266"/>
                <a:gd name="connsiteY7" fmla="*/ 31648 h 35716"/>
                <a:gd name="connsiteX8" fmla="*/ 21266 w 21266"/>
                <a:gd name="connsiteY8" fmla="*/ 31648 h 35716"/>
                <a:gd name="connsiteX9" fmla="*/ 21266 w 21266"/>
                <a:gd name="connsiteY9" fmla="*/ 35717 h 35716"/>
                <a:gd name="connsiteX10" fmla="*/ 697 w 21266"/>
                <a:gd name="connsiteY10" fmla="*/ 35717 h 35716"/>
                <a:gd name="connsiteX11" fmla="*/ 697 w 21266"/>
                <a:gd name="connsiteY11" fmla="*/ 31648 h 3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266" h="35716">
                  <a:moveTo>
                    <a:pt x="697" y="31648"/>
                  </a:moveTo>
                  <a:lnTo>
                    <a:pt x="8587" y="31648"/>
                  </a:lnTo>
                  <a:lnTo>
                    <a:pt x="8587" y="4400"/>
                  </a:lnTo>
                  <a:lnTo>
                    <a:pt x="0" y="6124"/>
                  </a:lnTo>
                  <a:lnTo>
                    <a:pt x="0" y="1724"/>
                  </a:lnTo>
                  <a:lnTo>
                    <a:pt x="8539" y="0"/>
                  </a:lnTo>
                  <a:lnTo>
                    <a:pt x="13370" y="0"/>
                  </a:lnTo>
                  <a:lnTo>
                    <a:pt x="13370" y="31648"/>
                  </a:lnTo>
                  <a:lnTo>
                    <a:pt x="21266" y="31648"/>
                  </a:lnTo>
                  <a:lnTo>
                    <a:pt x="21266" y="35717"/>
                  </a:lnTo>
                  <a:lnTo>
                    <a:pt x="697" y="35717"/>
                  </a:lnTo>
                  <a:lnTo>
                    <a:pt x="697" y="31648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D20E5833-07A8-C5E9-6096-3C3478E0C948}"/>
                </a:ext>
              </a:extLst>
            </p:cNvPr>
            <p:cNvSpPr/>
            <p:nvPr/>
          </p:nvSpPr>
          <p:spPr>
            <a:xfrm>
              <a:off x="8206565" y="3352442"/>
              <a:ext cx="24691" cy="37051"/>
            </a:xfrm>
            <a:custGeom>
              <a:avLst/>
              <a:gdLst>
                <a:gd name="connsiteX0" fmla="*/ 12343 w 24691"/>
                <a:gd name="connsiteY0" fmla="*/ 3827 h 37051"/>
                <a:gd name="connsiteX1" fmla="*/ 6720 w 24691"/>
                <a:gd name="connsiteY1" fmla="*/ 7512 h 37051"/>
                <a:gd name="connsiteX2" fmla="*/ 4854 w 24691"/>
                <a:gd name="connsiteY2" fmla="*/ 18538 h 37051"/>
                <a:gd name="connsiteX3" fmla="*/ 6720 w 24691"/>
                <a:gd name="connsiteY3" fmla="*/ 29569 h 37051"/>
                <a:gd name="connsiteX4" fmla="*/ 12343 w 24691"/>
                <a:gd name="connsiteY4" fmla="*/ 33225 h 37051"/>
                <a:gd name="connsiteX5" fmla="*/ 17965 w 24691"/>
                <a:gd name="connsiteY5" fmla="*/ 29569 h 37051"/>
                <a:gd name="connsiteX6" fmla="*/ 19855 w 24691"/>
                <a:gd name="connsiteY6" fmla="*/ 18538 h 37051"/>
                <a:gd name="connsiteX7" fmla="*/ 17965 w 24691"/>
                <a:gd name="connsiteY7" fmla="*/ 7512 h 37051"/>
                <a:gd name="connsiteX8" fmla="*/ 12343 w 24691"/>
                <a:gd name="connsiteY8" fmla="*/ 3827 h 37051"/>
                <a:gd name="connsiteX9" fmla="*/ 12343 w 24691"/>
                <a:gd name="connsiteY9" fmla="*/ 0 h 37051"/>
                <a:gd name="connsiteX10" fmla="*/ 21508 w 24691"/>
                <a:gd name="connsiteY10" fmla="*/ 4760 h 37051"/>
                <a:gd name="connsiteX11" fmla="*/ 24691 w 24691"/>
                <a:gd name="connsiteY11" fmla="*/ 18538 h 37051"/>
                <a:gd name="connsiteX12" fmla="*/ 21508 w 24691"/>
                <a:gd name="connsiteY12" fmla="*/ 32315 h 37051"/>
                <a:gd name="connsiteX13" fmla="*/ 12343 w 24691"/>
                <a:gd name="connsiteY13" fmla="*/ 37052 h 37051"/>
                <a:gd name="connsiteX14" fmla="*/ 3159 w 24691"/>
                <a:gd name="connsiteY14" fmla="*/ 32315 h 37051"/>
                <a:gd name="connsiteX15" fmla="*/ 0 w 24691"/>
                <a:gd name="connsiteY15" fmla="*/ 18538 h 37051"/>
                <a:gd name="connsiteX16" fmla="*/ 3159 w 24691"/>
                <a:gd name="connsiteY16" fmla="*/ 4760 h 37051"/>
                <a:gd name="connsiteX17" fmla="*/ 12343 w 24691"/>
                <a:gd name="connsiteY17" fmla="*/ 0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91" h="37051">
                  <a:moveTo>
                    <a:pt x="12343" y="3827"/>
                  </a:moveTo>
                  <a:cubicBezTo>
                    <a:pt x="9856" y="3827"/>
                    <a:pt x="7978" y="5055"/>
                    <a:pt x="6720" y="7512"/>
                  </a:cubicBezTo>
                  <a:cubicBezTo>
                    <a:pt x="5474" y="9951"/>
                    <a:pt x="4854" y="13624"/>
                    <a:pt x="4854" y="18538"/>
                  </a:cubicBezTo>
                  <a:cubicBezTo>
                    <a:pt x="4854" y="23433"/>
                    <a:pt x="5474" y="27113"/>
                    <a:pt x="6720" y="29569"/>
                  </a:cubicBezTo>
                  <a:cubicBezTo>
                    <a:pt x="7978" y="32008"/>
                    <a:pt x="9856" y="33225"/>
                    <a:pt x="12343" y="33225"/>
                  </a:cubicBezTo>
                  <a:cubicBezTo>
                    <a:pt x="14847" y="33225"/>
                    <a:pt x="16719" y="32008"/>
                    <a:pt x="17965" y="29569"/>
                  </a:cubicBezTo>
                  <a:cubicBezTo>
                    <a:pt x="19223" y="27113"/>
                    <a:pt x="19855" y="23433"/>
                    <a:pt x="19855" y="18538"/>
                  </a:cubicBezTo>
                  <a:cubicBezTo>
                    <a:pt x="19855" y="13624"/>
                    <a:pt x="19223" y="9951"/>
                    <a:pt x="17965" y="7512"/>
                  </a:cubicBezTo>
                  <a:cubicBezTo>
                    <a:pt x="16719" y="5055"/>
                    <a:pt x="14847" y="3827"/>
                    <a:pt x="12343" y="3827"/>
                  </a:cubicBezTo>
                  <a:moveTo>
                    <a:pt x="12343" y="0"/>
                  </a:moveTo>
                  <a:cubicBezTo>
                    <a:pt x="16347" y="0"/>
                    <a:pt x="19400" y="1589"/>
                    <a:pt x="21508" y="4760"/>
                  </a:cubicBezTo>
                  <a:cubicBezTo>
                    <a:pt x="23628" y="7919"/>
                    <a:pt x="24691" y="12508"/>
                    <a:pt x="24691" y="18538"/>
                  </a:cubicBezTo>
                  <a:cubicBezTo>
                    <a:pt x="24691" y="24549"/>
                    <a:pt x="23628" y="29144"/>
                    <a:pt x="21508" y="32315"/>
                  </a:cubicBezTo>
                  <a:cubicBezTo>
                    <a:pt x="19400" y="35475"/>
                    <a:pt x="16347" y="37052"/>
                    <a:pt x="12343" y="37052"/>
                  </a:cubicBezTo>
                  <a:cubicBezTo>
                    <a:pt x="8345" y="37052"/>
                    <a:pt x="5280" y="35475"/>
                    <a:pt x="3159" y="32315"/>
                  </a:cubicBezTo>
                  <a:cubicBezTo>
                    <a:pt x="1051" y="29144"/>
                    <a:pt x="0" y="24549"/>
                    <a:pt x="0" y="18538"/>
                  </a:cubicBezTo>
                  <a:cubicBezTo>
                    <a:pt x="0" y="12508"/>
                    <a:pt x="1051" y="7919"/>
                    <a:pt x="3159" y="4760"/>
                  </a:cubicBezTo>
                  <a:cubicBezTo>
                    <a:pt x="5280" y="1589"/>
                    <a:pt x="8345" y="0"/>
                    <a:pt x="12343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1ADA5CD-8BEB-4C63-2A96-3DA99046CCFA}"/>
                </a:ext>
              </a:extLst>
            </p:cNvPr>
            <p:cNvSpPr/>
            <p:nvPr/>
          </p:nvSpPr>
          <p:spPr>
            <a:xfrm>
              <a:off x="8399470" y="3353086"/>
              <a:ext cx="21271" cy="35716"/>
            </a:xfrm>
            <a:custGeom>
              <a:avLst/>
              <a:gdLst>
                <a:gd name="connsiteX0" fmla="*/ 697 w 21271"/>
                <a:gd name="connsiteY0" fmla="*/ 31648 h 35716"/>
                <a:gd name="connsiteX1" fmla="*/ 8593 w 21271"/>
                <a:gd name="connsiteY1" fmla="*/ 31648 h 35716"/>
                <a:gd name="connsiteX2" fmla="*/ 8593 w 21271"/>
                <a:gd name="connsiteY2" fmla="*/ 4400 h 35716"/>
                <a:gd name="connsiteX3" fmla="*/ 0 w 21271"/>
                <a:gd name="connsiteY3" fmla="*/ 6124 h 35716"/>
                <a:gd name="connsiteX4" fmla="*/ 0 w 21271"/>
                <a:gd name="connsiteY4" fmla="*/ 1724 h 35716"/>
                <a:gd name="connsiteX5" fmla="*/ 8540 w 21271"/>
                <a:gd name="connsiteY5" fmla="*/ 0 h 35716"/>
                <a:gd name="connsiteX6" fmla="*/ 13376 w 21271"/>
                <a:gd name="connsiteY6" fmla="*/ 0 h 35716"/>
                <a:gd name="connsiteX7" fmla="*/ 13376 w 21271"/>
                <a:gd name="connsiteY7" fmla="*/ 31648 h 35716"/>
                <a:gd name="connsiteX8" fmla="*/ 21272 w 21271"/>
                <a:gd name="connsiteY8" fmla="*/ 31648 h 35716"/>
                <a:gd name="connsiteX9" fmla="*/ 21272 w 21271"/>
                <a:gd name="connsiteY9" fmla="*/ 35717 h 35716"/>
                <a:gd name="connsiteX10" fmla="*/ 697 w 21271"/>
                <a:gd name="connsiteY10" fmla="*/ 35717 h 35716"/>
                <a:gd name="connsiteX11" fmla="*/ 697 w 21271"/>
                <a:gd name="connsiteY11" fmla="*/ 31648 h 3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271" h="35716">
                  <a:moveTo>
                    <a:pt x="697" y="31648"/>
                  </a:moveTo>
                  <a:lnTo>
                    <a:pt x="8593" y="31648"/>
                  </a:lnTo>
                  <a:lnTo>
                    <a:pt x="8593" y="4400"/>
                  </a:lnTo>
                  <a:lnTo>
                    <a:pt x="0" y="6124"/>
                  </a:lnTo>
                  <a:lnTo>
                    <a:pt x="0" y="1724"/>
                  </a:lnTo>
                  <a:lnTo>
                    <a:pt x="8540" y="0"/>
                  </a:lnTo>
                  <a:lnTo>
                    <a:pt x="13376" y="0"/>
                  </a:lnTo>
                  <a:lnTo>
                    <a:pt x="13376" y="31648"/>
                  </a:lnTo>
                  <a:lnTo>
                    <a:pt x="21272" y="31648"/>
                  </a:lnTo>
                  <a:lnTo>
                    <a:pt x="21272" y="35717"/>
                  </a:lnTo>
                  <a:lnTo>
                    <a:pt x="697" y="35717"/>
                  </a:lnTo>
                  <a:lnTo>
                    <a:pt x="697" y="31648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9FB2532-D0DB-DDED-E3B9-473CCDC0A23E}"/>
                </a:ext>
              </a:extLst>
            </p:cNvPr>
            <p:cNvSpPr/>
            <p:nvPr/>
          </p:nvSpPr>
          <p:spPr>
            <a:xfrm>
              <a:off x="8589961" y="3352442"/>
              <a:ext cx="22683" cy="36360"/>
            </a:xfrm>
            <a:custGeom>
              <a:avLst/>
              <a:gdLst>
                <a:gd name="connsiteX0" fmla="*/ 5817 w 22683"/>
                <a:gd name="connsiteY0" fmla="*/ 32292 h 36360"/>
                <a:gd name="connsiteX1" fmla="*/ 22683 w 22683"/>
                <a:gd name="connsiteY1" fmla="*/ 32292 h 36360"/>
                <a:gd name="connsiteX2" fmla="*/ 22683 w 22683"/>
                <a:gd name="connsiteY2" fmla="*/ 36361 h 36360"/>
                <a:gd name="connsiteX3" fmla="*/ 0 w 22683"/>
                <a:gd name="connsiteY3" fmla="*/ 36361 h 36360"/>
                <a:gd name="connsiteX4" fmla="*/ 0 w 22683"/>
                <a:gd name="connsiteY4" fmla="*/ 32292 h 36360"/>
                <a:gd name="connsiteX5" fmla="*/ 7488 w 22683"/>
                <a:gd name="connsiteY5" fmla="*/ 24662 h 36360"/>
                <a:gd name="connsiteX6" fmla="*/ 13471 w 22683"/>
                <a:gd name="connsiteY6" fmla="*/ 18467 h 36360"/>
                <a:gd name="connsiteX7" fmla="*/ 16701 w 22683"/>
                <a:gd name="connsiteY7" fmla="*/ 14067 h 36360"/>
                <a:gd name="connsiteX8" fmla="*/ 17634 w 22683"/>
                <a:gd name="connsiteY8" fmla="*/ 10500 h 36360"/>
                <a:gd name="connsiteX9" fmla="*/ 15626 w 22683"/>
                <a:gd name="connsiteY9" fmla="*/ 5858 h 36360"/>
                <a:gd name="connsiteX10" fmla="*/ 10435 w 22683"/>
                <a:gd name="connsiteY10" fmla="*/ 4063 h 36360"/>
                <a:gd name="connsiteX11" fmla="*/ 5622 w 22683"/>
                <a:gd name="connsiteY11" fmla="*/ 4854 h 36360"/>
                <a:gd name="connsiteX12" fmla="*/ 242 w 22683"/>
                <a:gd name="connsiteY12" fmla="*/ 7246 h 36360"/>
                <a:gd name="connsiteX13" fmla="*/ 242 w 22683"/>
                <a:gd name="connsiteY13" fmla="*/ 2368 h 36360"/>
                <a:gd name="connsiteX14" fmla="*/ 5693 w 22683"/>
                <a:gd name="connsiteY14" fmla="*/ 596 h 36360"/>
                <a:gd name="connsiteX15" fmla="*/ 10335 w 22683"/>
                <a:gd name="connsiteY15" fmla="*/ 0 h 36360"/>
                <a:gd name="connsiteX16" fmla="*/ 19187 w 22683"/>
                <a:gd name="connsiteY16" fmla="*/ 2776 h 36360"/>
                <a:gd name="connsiteX17" fmla="*/ 22488 w 22683"/>
                <a:gd name="connsiteY17" fmla="*/ 10187 h 36360"/>
                <a:gd name="connsiteX18" fmla="*/ 21650 w 22683"/>
                <a:gd name="connsiteY18" fmla="*/ 14374 h 36360"/>
                <a:gd name="connsiteX19" fmla="*/ 18662 w 22683"/>
                <a:gd name="connsiteY19" fmla="*/ 19016 h 36360"/>
                <a:gd name="connsiteX20" fmla="*/ 14858 w 22683"/>
                <a:gd name="connsiteY20" fmla="*/ 23038 h 36360"/>
                <a:gd name="connsiteX21" fmla="*/ 5817 w 22683"/>
                <a:gd name="connsiteY21" fmla="*/ 32292 h 3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83" h="36360">
                  <a:moveTo>
                    <a:pt x="5817" y="32292"/>
                  </a:moveTo>
                  <a:lnTo>
                    <a:pt x="22683" y="32292"/>
                  </a:lnTo>
                  <a:lnTo>
                    <a:pt x="22683" y="36361"/>
                  </a:lnTo>
                  <a:lnTo>
                    <a:pt x="0" y="36361"/>
                  </a:lnTo>
                  <a:lnTo>
                    <a:pt x="0" y="32292"/>
                  </a:lnTo>
                  <a:cubicBezTo>
                    <a:pt x="1837" y="30396"/>
                    <a:pt x="4329" y="27851"/>
                    <a:pt x="7488" y="24662"/>
                  </a:cubicBezTo>
                  <a:cubicBezTo>
                    <a:pt x="10660" y="21455"/>
                    <a:pt x="12656" y="19394"/>
                    <a:pt x="13471" y="18467"/>
                  </a:cubicBezTo>
                  <a:cubicBezTo>
                    <a:pt x="15018" y="16725"/>
                    <a:pt x="16093" y="15260"/>
                    <a:pt x="16701" y="14067"/>
                  </a:cubicBezTo>
                  <a:cubicBezTo>
                    <a:pt x="17321" y="12856"/>
                    <a:pt x="17634" y="11664"/>
                    <a:pt x="17634" y="10500"/>
                  </a:cubicBezTo>
                  <a:cubicBezTo>
                    <a:pt x="17634" y="8604"/>
                    <a:pt x="16967" y="7057"/>
                    <a:pt x="15626" y="5858"/>
                  </a:cubicBezTo>
                  <a:cubicBezTo>
                    <a:pt x="14297" y="4660"/>
                    <a:pt x="12567" y="4063"/>
                    <a:pt x="10435" y="4063"/>
                  </a:cubicBezTo>
                  <a:cubicBezTo>
                    <a:pt x="8917" y="4063"/>
                    <a:pt x="7317" y="4329"/>
                    <a:pt x="5622" y="4854"/>
                  </a:cubicBezTo>
                  <a:cubicBezTo>
                    <a:pt x="3951" y="5380"/>
                    <a:pt x="2156" y="6177"/>
                    <a:pt x="242" y="7246"/>
                  </a:cubicBezTo>
                  <a:lnTo>
                    <a:pt x="242" y="2368"/>
                  </a:lnTo>
                  <a:cubicBezTo>
                    <a:pt x="2185" y="1583"/>
                    <a:pt x="4004" y="992"/>
                    <a:pt x="5693" y="596"/>
                  </a:cubicBezTo>
                  <a:cubicBezTo>
                    <a:pt x="7388" y="201"/>
                    <a:pt x="8935" y="0"/>
                    <a:pt x="10335" y="0"/>
                  </a:cubicBezTo>
                  <a:cubicBezTo>
                    <a:pt x="14038" y="0"/>
                    <a:pt x="16984" y="927"/>
                    <a:pt x="19187" y="2776"/>
                  </a:cubicBezTo>
                  <a:cubicBezTo>
                    <a:pt x="21390" y="4624"/>
                    <a:pt x="22488" y="7093"/>
                    <a:pt x="22488" y="10187"/>
                  </a:cubicBezTo>
                  <a:cubicBezTo>
                    <a:pt x="22488" y="11658"/>
                    <a:pt x="22211" y="13051"/>
                    <a:pt x="21650" y="14374"/>
                  </a:cubicBezTo>
                  <a:cubicBezTo>
                    <a:pt x="21112" y="15679"/>
                    <a:pt x="20114" y="17227"/>
                    <a:pt x="18662" y="19016"/>
                  </a:cubicBezTo>
                  <a:cubicBezTo>
                    <a:pt x="18266" y="19483"/>
                    <a:pt x="16996" y="20823"/>
                    <a:pt x="14858" y="23038"/>
                  </a:cubicBezTo>
                  <a:cubicBezTo>
                    <a:pt x="12721" y="25240"/>
                    <a:pt x="9709" y="28323"/>
                    <a:pt x="5817" y="32292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2AE7C0EF-31AC-01E4-609B-D1A25E07E6CC}"/>
                </a:ext>
              </a:extLst>
            </p:cNvPr>
            <p:cNvSpPr/>
            <p:nvPr/>
          </p:nvSpPr>
          <p:spPr>
            <a:xfrm>
              <a:off x="8780741" y="3352442"/>
              <a:ext cx="23515" cy="37051"/>
            </a:xfrm>
            <a:custGeom>
              <a:avLst/>
              <a:gdLst>
                <a:gd name="connsiteX0" fmla="*/ 16146 w 23515"/>
                <a:gd name="connsiteY0" fmla="*/ 17103 h 37051"/>
                <a:gd name="connsiteX1" fmla="*/ 21555 w 23515"/>
                <a:gd name="connsiteY1" fmla="*/ 20191 h 37051"/>
                <a:gd name="connsiteX2" fmla="*/ 23516 w 23515"/>
                <a:gd name="connsiteY2" fmla="*/ 25979 h 37051"/>
                <a:gd name="connsiteX3" fmla="*/ 19878 w 23515"/>
                <a:gd name="connsiteY3" fmla="*/ 34158 h 37051"/>
                <a:gd name="connsiteX4" fmla="*/ 9543 w 23515"/>
                <a:gd name="connsiteY4" fmla="*/ 37052 h 37051"/>
                <a:gd name="connsiteX5" fmla="*/ 4902 w 23515"/>
                <a:gd name="connsiteY5" fmla="*/ 36597 h 37051"/>
                <a:gd name="connsiteX6" fmla="*/ 0 w 23515"/>
                <a:gd name="connsiteY6" fmla="*/ 35286 h 37051"/>
                <a:gd name="connsiteX7" fmla="*/ 0 w 23515"/>
                <a:gd name="connsiteY7" fmla="*/ 30620 h 37051"/>
                <a:gd name="connsiteX8" fmla="*/ 4400 w 23515"/>
                <a:gd name="connsiteY8" fmla="*/ 32392 h 37051"/>
                <a:gd name="connsiteX9" fmla="*/ 9402 w 23515"/>
                <a:gd name="connsiteY9" fmla="*/ 32989 h 37051"/>
                <a:gd name="connsiteX10" fmla="*/ 16317 w 23515"/>
                <a:gd name="connsiteY10" fmla="*/ 31193 h 37051"/>
                <a:gd name="connsiteX11" fmla="*/ 18709 w 23515"/>
                <a:gd name="connsiteY11" fmla="*/ 25979 h 37051"/>
                <a:gd name="connsiteX12" fmla="*/ 16482 w 23515"/>
                <a:gd name="connsiteY12" fmla="*/ 21048 h 37051"/>
                <a:gd name="connsiteX13" fmla="*/ 10335 w 23515"/>
                <a:gd name="connsiteY13" fmla="*/ 19258 h 37051"/>
                <a:gd name="connsiteX14" fmla="*/ 6171 w 23515"/>
                <a:gd name="connsiteY14" fmla="*/ 19258 h 37051"/>
                <a:gd name="connsiteX15" fmla="*/ 6171 w 23515"/>
                <a:gd name="connsiteY15" fmla="*/ 15284 h 37051"/>
                <a:gd name="connsiteX16" fmla="*/ 10524 w 23515"/>
                <a:gd name="connsiteY16" fmla="*/ 15284 h 37051"/>
                <a:gd name="connsiteX17" fmla="*/ 15980 w 23515"/>
                <a:gd name="connsiteY17" fmla="*/ 13872 h 37051"/>
                <a:gd name="connsiteX18" fmla="*/ 17870 w 23515"/>
                <a:gd name="connsiteY18" fmla="*/ 9756 h 37051"/>
                <a:gd name="connsiteX19" fmla="*/ 15910 w 23515"/>
                <a:gd name="connsiteY19" fmla="*/ 5545 h 37051"/>
                <a:gd name="connsiteX20" fmla="*/ 10335 w 23515"/>
                <a:gd name="connsiteY20" fmla="*/ 4063 h 37051"/>
                <a:gd name="connsiteX21" fmla="*/ 6077 w 23515"/>
                <a:gd name="connsiteY21" fmla="*/ 4494 h 37051"/>
                <a:gd name="connsiteX22" fmla="*/ 1075 w 23515"/>
                <a:gd name="connsiteY22" fmla="*/ 5835 h 37051"/>
                <a:gd name="connsiteX23" fmla="*/ 1075 w 23515"/>
                <a:gd name="connsiteY23" fmla="*/ 1530 h 37051"/>
                <a:gd name="connsiteX24" fmla="*/ 6219 w 23515"/>
                <a:gd name="connsiteY24" fmla="*/ 378 h 37051"/>
                <a:gd name="connsiteX25" fmla="*/ 10766 w 23515"/>
                <a:gd name="connsiteY25" fmla="*/ 0 h 37051"/>
                <a:gd name="connsiteX26" fmla="*/ 19471 w 23515"/>
                <a:gd name="connsiteY26" fmla="*/ 2510 h 37051"/>
                <a:gd name="connsiteX27" fmla="*/ 22677 w 23515"/>
                <a:gd name="connsiteY27" fmla="*/ 9254 h 37051"/>
                <a:gd name="connsiteX28" fmla="*/ 20983 w 23515"/>
                <a:gd name="connsiteY28" fmla="*/ 14280 h 37051"/>
                <a:gd name="connsiteX29" fmla="*/ 16146 w 23515"/>
                <a:gd name="connsiteY29" fmla="*/ 17103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3515" h="37051">
                  <a:moveTo>
                    <a:pt x="16146" y="17103"/>
                  </a:moveTo>
                  <a:cubicBezTo>
                    <a:pt x="18461" y="17599"/>
                    <a:pt x="20262" y="18626"/>
                    <a:pt x="21555" y="20191"/>
                  </a:cubicBezTo>
                  <a:cubicBezTo>
                    <a:pt x="22860" y="21756"/>
                    <a:pt x="23516" y="23681"/>
                    <a:pt x="23516" y="25979"/>
                  </a:cubicBezTo>
                  <a:cubicBezTo>
                    <a:pt x="23516" y="29504"/>
                    <a:pt x="22305" y="32227"/>
                    <a:pt x="19878" y="34158"/>
                  </a:cubicBezTo>
                  <a:cubicBezTo>
                    <a:pt x="17457" y="36089"/>
                    <a:pt x="14014" y="37052"/>
                    <a:pt x="9543" y="37052"/>
                  </a:cubicBezTo>
                  <a:cubicBezTo>
                    <a:pt x="8043" y="37052"/>
                    <a:pt x="6496" y="36898"/>
                    <a:pt x="4902" y="36597"/>
                  </a:cubicBezTo>
                  <a:cubicBezTo>
                    <a:pt x="3325" y="36313"/>
                    <a:pt x="1689" y="35876"/>
                    <a:pt x="0" y="35286"/>
                  </a:cubicBezTo>
                  <a:lnTo>
                    <a:pt x="0" y="30620"/>
                  </a:lnTo>
                  <a:cubicBezTo>
                    <a:pt x="1341" y="31400"/>
                    <a:pt x="2805" y="31991"/>
                    <a:pt x="4400" y="32392"/>
                  </a:cubicBezTo>
                  <a:cubicBezTo>
                    <a:pt x="5994" y="32788"/>
                    <a:pt x="7660" y="32989"/>
                    <a:pt x="9402" y="32989"/>
                  </a:cubicBezTo>
                  <a:cubicBezTo>
                    <a:pt x="12431" y="32989"/>
                    <a:pt x="14740" y="32392"/>
                    <a:pt x="16317" y="31193"/>
                  </a:cubicBezTo>
                  <a:cubicBezTo>
                    <a:pt x="17912" y="29994"/>
                    <a:pt x="18709" y="28258"/>
                    <a:pt x="18709" y="25979"/>
                  </a:cubicBezTo>
                  <a:cubicBezTo>
                    <a:pt x="18709" y="23870"/>
                    <a:pt x="17965" y="22229"/>
                    <a:pt x="16482" y="21048"/>
                  </a:cubicBezTo>
                  <a:cubicBezTo>
                    <a:pt x="15012" y="19855"/>
                    <a:pt x="12963" y="19258"/>
                    <a:pt x="10335" y="19258"/>
                  </a:cubicBezTo>
                  <a:lnTo>
                    <a:pt x="6171" y="19258"/>
                  </a:lnTo>
                  <a:lnTo>
                    <a:pt x="6171" y="15284"/>
                  </a:lnTo>
                  <a:lnTo>
                    <a:pt x="10524" y="15284"/>
                  </a:lnTo>
                  <a:cubicBezTo>
                    <a:pt x="12904" y="15284"/>
                    <a:pt x="14723" y="14811"/>
                    <a:pt x="15980" y="13872"/>
                  </a:cubicBezTo>
                  <a:cubicBezTo>
                    <a:pt x="17238" y="12916"/>
                    <a:pt x="17870" y="11545"/>
                    <a:pt x="17870" y="9756"/>
                  </a:cubicBezTo>
                  <a:cubicBezTo>
                    <a:pt x="17870" y="7925"/>
                    <a:pt x="17215" y="6520"/>
                    <a:pt x="15910" y="5545"/>
                  </a:cubicBezTo>
                  <a:cubicBezTo>
                    <a:pt x="14616" y="4559"/>
                    <a:pt x="12762" y="4063"/>
                    <a:pt x="10335" y="4063"/>
                  </a:cubicBezTo>
                  <a:cubicBezTo>
                    <a:pt x="9012" y="4063"/>
                    <a:pt x="7594" y="4205"/>
                    <a:pt x="6077" y="4494"/>
                  </a:cubicBezTo>
                  <a:cubicBezTo>
                    <a:pt x="4559" y="4784"/>
                    <a:pt x="2894" y="5226"/>
                    <a:pt x="1075" y="5835"/>
                  </a:cubicBezTo>
                  <a:lnTo>
                    <a:pt x="1075" y="1530"/>
                  </a:lnTo>
                  <a:cubicBezTo>
                    <a:pt x="2911" y="1016"/>
                    <a:pt x="4624" y="632"/>
                    <a:pt x="6219" y="378"/>
                  </a:cubicBezTo>
                  <a:cubicBezTo>
                    <a:pt x="7831" y="124"/>
                    <a:pt x="9343" y="0"/>
                    <a:pt x="10766" y="0"/>
                  </a:cubicBezTo>
                  <a:cubicBezTo>
                    <a:pt x="14433" y="0"/>
                    <a:pt x="17339" y="839"/>
                    <a:pt x="19471" y="2510"/>
                  </a:cubicBezTo>
                  <a:cubicBezTo>
                    <a:pt x="21608" y="4169"/>
                    <a:pt x="22677" y="6413"/>
                    <a:pt x="22677" y="9254"/>
                  </a:cubicBezTo>
                  <a:cubicBezTo>
                    <a:pt x="22677" y="11232"/>
                    <a:pt x="22110" y="12910"/>
                    <a:pt x="20983" y="14280"/>
                  </a:cubicBezTo>
                  <a:cubicBezTo>
                    <a:pt x="19849" y="15632"/>
                    <a:pt x="18236" y="16577"/>
                    <a:pt x="16146" y="17103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CB546C2A-4258-DE9D-42A4-2C4A2652696E}"/>
                </a:ext>
              </a:extLst>
            </p:cNvPr>
            <p:cNvSpPr/>
            <p:nvPr/>
          </p:nvSpPr>
          <p:spPr>
            <a:xfrm>
              <a:off x="8202868" y="3419193"/>
              <a:ext cx="28216" cy="25671"/>
            </a:xfrm>
            <a:custGeom>
              <a:avLst/>
              <a:gdLst>
                <a:gd name="connsiteX0" fmla="*/ 28217 w 28216"/>
                <a:gd name="connsiteY0" fmla="*/ 3732 h 25671"/>
                <a:gd name="connsiteX1" fmla="*/ 27248 w 28216"/>
                <a:gd name="connsiteY1" fmla="*/ 6165 h 25671"/>
                <a:gd name="connsiteX2" fmla="*/ 25176 w 28216"/>
                <a:gd name="connsiteY2" fmla="*/ 7028 h 25671"/>
                <a:gd name="connsiteX3" fmla="*/ 23569 w 28216"/>
                <a:gd name="connsiteY3" fmla="*/ 6419 h 25671"/>
                <a:gd name="connsiteX4" fmla="*/ 23014 w 28216"/>
                <a:gd name="connsiteY4" fmla="*/ 5031 h 25671"/>
                <a:gd name="connsiteX5" fmla="*/ 23794 w 28216"/>
                <a:gd name="connsiteY5" fmla="*/ 3071 h 25671"/>
                <a:gd name="connsiteX6" fmla="*/ 25731 w 28216"/>
                <a:gd name="connsiteY6" fmla="*/ 1961 h 25671"/>
                <a:gd name="connsiteX7" fmla="*/ 22908 w 28216"/>
                <a:gd name="connsiteY7" fmla="*/ 1246 h 25671"/>
                <a:gd name="connsiteX8" fmla="*/ 20829 w 28216"/>
                <a:gd name="connsiteY8" fmla="*/ 1825 h 25671"/>
                <a:gd name="connsiteX9" fmla="*/ 19311 w 28216"/>
                <a:gd name="connsiteY9" fmla="*/ 3154 h 25671"/>
                <a:gd name="connsiteX10" fmla="*/ 18260 w 28216"/>
                <a:gd name="connsiteY10" fmla="*/ 4978 h 25671"/>
                <a:gd name="connsiteX11" fmla="*/ 17593 w 28216"/>
                <a:gd name="connsiteY11" fmla="*/ 6667 h 25671"/>
                <a:gd name="connsiteX12" fmla="*/ 17291 w 28216"/>
                <a:gd name="connsiteY12" fmla="*/ 7937 h 25671"/>
                <a:gd name="connsiteX13" fmla="*/ 15355 w 28216"/>
                <a:gd name="connsiteY13" fmla="*/ 15685 h 25671"/>
                <a:gd name="connsiteX14" fmla="*/ 14415 w 28216"/>
                <a:gd name="connsiteY14" fmla="*/ 20664 h 25671"/>
                <a:gd name="connsiteX15" fmla="*/ 15189 w 28216"/>
                <a:gd name="connsiteY15" fmla="*/ 23351 h 25671"/>
                <a:gd name="connsiteX16" fmla="*/ 17510 w 28216"/>
                <a:gd name="connsiteY16" fmla="*/ 24402 h 25671"/>
                <a:gd name="connsiteX17" fmla="*/ 18809 w 28216"/>
                <a:gd name="connsiteY17" fmla="*/ 24231 h 25671"/>
                <a:gd name="connsiteX18" fmla="*/ 20386 w 28216"/>
                <a:gd name="connsiteY18" fmla="*/ 23540 h 25671"/>
                <a:gd name="connsiteX19" fmla="*/ 22105 w 28216"/>
                <a:gd name="connsiteY19" fmla="*/ 22240 h 25671"/>
                <a:gd name="connsiteX20" fmla="*/ 23735 w 28216"/>
                <a:gd name="connsiteY20" fmla="*/ 20085 h 25671"/>
                <a:gd name="connsiteX21" fmla="*/ 25063 w 28216"/>
                <a:gd name="connsiteY21" fmla="*/ 16984 h 25671"/>
                <a:gd name="connsiteX22" fmla="*/ 25784 w 28216"/>
                <a:gd name="connsiteY22" fmla="*/ 16376 h 25671"/>
                <a:gd name="connsiteX23" fmla="*/ 26475 w 28216"/>
                <a:gd name="connsiteY23" fmla="*/ 16931 h 25671"/>
                <a:gd name="connsiteX24" fmla="*/ 26085 w 28216"/>
                <a:gd name="connsiteY24" fmla="*/ 18396 h 25671"/>
                <a:gd name="connsiteX25" fmla="*/ 24927 w 28216"/>
                <a:gd name="connsiteY25" fmla="*/ 20634 h 25671"/>
                <a:gd name="connsiteX26" fmla="*/ 23126 w 28216"/>
                <a:gd name="connsiteY26" fmla="*/ 23014 h 25671"/>
                <a:gd name="connsiteX27" fmla="*/ 20581 w 28216"/>
                <a:gd name="connsiteY27" fmla="*/ 24898 h 25671"/>
                <a:gd name="connsiteX28" fmla="*/ 17398 w 28216"/>
                <a:gd name="connsiteY28" fmla="*/ 25672 h 25671"/>
                <a:gd name="connsiteX29" fmla="*/ 13447 w 28216"/>
                <a:gd name="connsiteY29" fmla="*/ 24402 h 25671"/>
                <a:gd name="connsiteX30" fmla="*/ 11286 w 28216"/>
                <a:gd name="connsiteY30" fmla="*/ 21355 h 25671"/>
                <a:gd name="connsiteX31" fmla="*/ 10955 w 28216"/>
                <a:gd name="connsiteY31" fmla="*/ 21939 h 25671"/>
                <a:gd name="connsiteX32" fmla="*/ 10181 w 28216"/>
                <a:gd name="connsiteY32" fmla="*/ 23014 h 25671"/>
                <a:gd name="connsiteX33" fmla="*/ 8988 w 28216"/>
                <a:gd name="connsiteY33" fmla="*/ 24290 h 25671"/>
                <a:gd name="connsiteX34" fmla="*/ 7358 w 28216"/>
                <a:gd name="connsiteY34" fmla="*/ 25229 h 25671"/>
                <a:gd name="connsiteX35" fmla="*/ 5339 w 28216"/>
                <a:gd name="connsiteY35" fmla="*/ 25672 h 25671"/>
                <a:gd name="connsiteX36" fmla="*/ 2823 w 28216"/>
                <a:gd name="connsiteY36" fmla="*/ 25282 h 25671"/>
                <a:gd name="connsiteX37" fmla="*/ 827 w 28216"/>
                <a:gd name="connsiteY37" fmla="*/ 24012 h 25671"/>
                <a:gd name="connsiteX38" fmla="*/ 0 w 28216"/>
                <a:gd name="connsiteY38" fmla="*/ 21910 h 25671"/>
                <a:gd name="connsiteX39" fmla="*/ 915 w 28216"/>
                <a:gd name="connsiteY39" fmla="*/ 19612 h 25671"/>
                <a:gd name="connsiteX40" fmla="*/ 3124 w 28216"/>
                <a:gd name="connsiteY40" fmla="*/ 18644 h 25671"/>
                <a:gd name="connsiteX41" fmla="*/ 4565 w 28216"/>
                <a:gd name="connsiteY41" fmla="*/ 19116 h 25671"/>
                <a:gd name="connsiteX42" fmla="*/ 5226 w 28216"/>
                <a:gd name="connsiteY42" fmla="*/ 20610 h 25671"/>
                <a:gd name="connsiteX43" fmla="*/ 4453 w 28216"/>
                <a:gd name="connsiteY43" fmla="*/ 22601 h 25671"/>
                <a:gd name="connsiteX44" fmla="*/ 2575 w 28216"/>
                <a:gd name="connsiteY44" fmla="*/ 23681 h 25671"/>
                <a:gd name="connsiteX45" fmla="*/ 5392 w 28216"/>
                <a:gd name="connsiteY45" fmla="*/ 24402 h 25671"/>
                <a:gd name="connsiteX46" fmla="*/ 8658 w 28216"/>
                <a:gd name="connsiteY46" fmla="*/ 22796 h 25671"/>
                <a:gd name="connsiteX47" fmla="*/ 10789 w 28216"/>
                <a:gd name="connsiteY47" fmla="*/ 18508 h 25671"/>
                <a:gd name="connsiteX48" fmla="*/ 13169 w 28216"/>
                <a:gd name="connsiteY48" fmla="*/ 9183 h 25671"/>
                <a:gd name="connsiteX49" fmla="*/ 13831 w 28216"/>
                <a:gd name="connsiteY49" fmla="*/ 5031 h 25671"/>
                <a:gd name="connsiteX50" fmla="*/ 13530 w 28216"/>
                <a:gd name="connsiteY50" fmla="*/ 3071 h 25671"/>
                <a:gd name="connsiteX51" fmla="*/ 12697 w 28216"/>
                <a:gd name="connsiteY51" fmla="*/ 1907 h 25671"/>
                <a:gd name="connsiteX52" fmla="*/ 11728 w 28216"/>
                <a:gd name="connsiteY52" fmla="*/ 1382 h 25671"/>
                <a:gd name="connsiteX53" fmla="*/ 10789 w 28216"/>
                <a:gd name="connsiteY53" fmla="*/ 1246 h 25671"/>
                <a:gd name="connsiteX54" fmla="*/ 9018 w 28216"/>
                <a:gd name="connsiteY54" fmla="*/ 1577 h 25671"/>
                <a:gd name="connsiteX55" fmla="*/ 6998 w 28216"/>
                <a:gd name="connsiteY55" fmla="*/ 2681 h 25671"/>
                <a:gd name="connsiteX56" fmla="*/ 4896 w 28216"/>
                <a:gd name="connsiteY56" fmla="*/ 4978 h 25671"/>
                <a:gd name="connsiteX57" fmla="*/ 3183 w 28216"/>
                <a:gd name="connsiteY57" fmla="*/ 8658 h 25671"/>
                <a:gd name="connsiteX58" fmla="*/ 2433 w 28216"/>
                <a:gd name="connsiteY58" fmla="*/ 9295 h 25671"/>
                <a:gd name="connsiteX59" fmla="*/ 1772 w 28216"/>
                <a:gd name="connsiteY59" fmla="*/ 8711 h 25671"/>
                <a:gd name="connsiteX60" fmla="*/ 2132 w 28216"/>
                <a:gd name="connsiteY60" fmla="*/ 7276 h 25671"/>
                <a:gd name="connsiteX61" fmla="*/ 3289 w 28216"/>
                <a:gd name="connsiteY61" fmla="*/ 5031 h 25671"/>
                <a:gd name="connsiteX62" fmla="*/ 5120 w 28216"/>
                <a:gd name="connsiteY62" fmla="*/ 2681 h 25671"/>
                <a:gd name="connsiteX63" fmla="*/ 7689 w 28216"/>
                <a:gd name="connsiteY63" fmla="*/ 774 h 25671"/>
                <a:gd name="connsiteX64" fmla="*/ 10902 w 28216"/>
                <a:gd name="connsiteY64" fmla="*/ 0 h 25671"/>
                <a:gd name="connsiteX65" fmla="*/ 12366 w 28216"/>
                <a:gd name="connsiteY65" fmla="*/ 165 h 25671"/>
                <a:gd name="connsiteX66" fmla="*/ 13996 w 28216"/>
                <a:gd name="connsiteY66" fmla="*/ 720 h 25671"/>
                <a:gd name="connsiteX67" fmla="*/ 15715 w 28216"/>
                <a:gd name="connsiteY67" fmla="*/ 2043 h 25671"/>
                <a:gd name="connsiteX68" fmla="*/ 17014 w 28216"/>
                <a:gd name="connsiteY68" fmla="*/ 4287 h 25671"/>
                <a:gd name="connsiteX69" fmla="*/ 17788 w 28216"/>
                <a:gd name="connsiteY69" fmla="*/ 3041 h 25671"/>
                <a:gd name="connsiteX70" fmla="*/ 18980 w 28216"/>
                <a:gd name="connsiteY70" fmla="*/ 1689 h 25671"/>
                <a:gd name="connsiteX71" fmla="*/ 20746 w 28216"/>
                <a:gd name="connsiteY71" fmla="*/ 466 h 25671"/>
                <a:gd name="connsiteX72" fmla="*/ 22961 w 28216"/>
                <a:gd name="connsiteY72" fmla="*/ 0 h 25671"/>
                <a:gd name="connsiteX73" fmla="*/ 25205 w 28216"/>
                <a:gd name="connsiteY73" fmla="*/ 301 h 25671"/>
                <a:gd name="connsiteX74" fmla="*/ 27248 w 28216"/>
                <a:gd name="connsiteY74" fmla="*/ 1494 h 25671"/>
                <a:gd name="connsiteX75" fmla="*/ 28217 w 28216"/>
                <a:gd name="connsiteY75" fmla="*/ 3732 h 25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8216" h="25671">
                  <a:moveTo>
                    <a:pt x="28217" y="3732"/>
                  </a:moveTo>
                  <a:cubicBezTo>
                    <a:pt x="28217" y="4766"/>
                    <a:pt x="27892" y="5581"/>
                    <a:pt x="27248" y="6165"/>
                  </a:cubicBezTo>
                  <a:cubicBezTo>
                    <a:pt x="26605" y="6738"/>
                    <a:pt x="25914" y="7028"/>
                    <a:pt x="25176" y="7028"/>
                  </a:cubicBezTo>
                  <a:cubicBezTo>
                    <a:pt x="24473" y="7028"/>
                    <a:pt x="23941" y="6827"/>
                    <a:pt x="23569" y="6419"/>
                  </a:cubicBezTo>
                  <a:cubicBezTo>
                    <a:pt x="23197" y="6012"/>
                    <a:pt x="23014" y="5551"/>
                    <a:pt x="23014" y="5031"/>
                  </a:cubicBezTo>
                  <a:cubicBezTo>
                    <a:pt x="23014" y="4329"/>
                    <a:pt x="23274" y="3679"/>
                    <a:pt x="23794" y="3071"/>
                  </a:cubicBezTo>
                  <a:cubicBezTo>
                    <a:pt x="24307" y="2463"/>
                    <a:pt x="24957" y="2091"/>
                    <a:pt x="25731" y="1961"/>
                  </a:cubicBezTo>
                  <a:cubicBezTo>
                    <a:pt x="24969" y="1482"/>
                    <a:pt x="24030" y="1246"/>
                    <a:pt x="22908" y="1246"/>
                  </a:cubicBezTo>
                  <a:cubicBezTo>
                    <a:pt x="22170" y="1246"/>
                    <a:pt x="21473" y="1441"/>
                    <a:pt x="20829" y="1825"/>
                  </a:cubicBezTo>
                  <a:cubicBezTo>
                    <a:pt x="20203" y="2209"/>
                    <a:pt x="19695" y="2652"/>
                    <a:pt x="19311" y="3154"/>
                  </a:cubicBezTo>
                  <a:cubicBezTo>
                    <a:pt x="18939" y="3650"/>
                    <a:pt x="18591" y="4258"/>
                    <a:pt x="18260" y="4978"/>
                  </a:cubicBezTo>
                  <a:cubicBezTo>
                    <a:pt x="17947" y="5681"/>
                    <a:pt x="17723" y="6242"/>
                    <a:pt x="17593" y="6667"/>
                  </a:cubicBezTo>
                  <a:cubicBezTo>
                    <a:pt x="17481" y="7075"/>
                    <a:pt x="17380" y="7494"/>
                    <a:pt x="17291" y="7937"/>
                  </a:cubicBezTo>
                  <a:lnTo>
                    <a:pt x="15355" y="15685"/>
                  </a:lnTo>
                  <a:cubicBezTo>
                    <a:pt x="14728" y="18136"/>
                    <a:pt x="14415" y="19795"/>
                    <a:pt x="14415" y="20664"/>
                  </a:cubicBezTo>
                  <a:cubicBezTo>
                    <a:pt x="14415" y="21732"/>
                    <a:pt x="14675" y="22630"/>
                    <a:pt x="15189" y="23351"/>
                  </a:cubicBezTo>
                  <a:cubicBezTo>
                    <a:pt x="15703" y="24053"/>
                    <a:pt x="16477" y="24402"/>
                    <a:pt x="17510" y="24402"/>
                  </a:cubicBezTo>
                  <a:cubicBezTo>
                    <a:pt x="17918" y="24402"/>
                    <a:pt x="18349" y="24343"/>
                    <a:pt x="18809" y="24231"/>
                  </a:cubicBezTo>
                  <a:cubicBezTo>
                    <a:pt x="19276" y="24107"/>
                    <a:pt x="19801" y="23876"/>
                    <a:pt x="20386" y="23540"/>
                  </a:cubicBezTo>
                  <a:cubicBezTo>
                    <a:pt x="20994" y="23191"/>
                    <a:pt x="21567" y="22754"/>
                    <a:pt x="22105" y="22240"/>
                  </a:cubicBezTo>
                  <a:cubicBezTo>
                    <a:pt x="22654" y="21703"/>
                    <a:pt x="23197" y="20988"/>
                    <a:pt x="23735" y="20085"/>
                  </a:cubicBezTo>
                  <a:cubicBezTo>
                    <a:pt x="24272" y="19181"/>
                    <a:pt x="24715" y="18148"/>
                    <a:pt x="25063" y="16984"/>
                  </a:cubicBezTo>
                  <a:cubicBezTo>
                    <a:pt x="25176" y="16577"/>
                    <a:pt x="25412" y="16376"/>
                    <a:pt x="25784" y="16376"/>
                  </a:cubicBezTo>
                  <a:cubicBezTo>
                    <a:pt x="26244" y="16376"/>
                    <a:pt x="26475" y="16559"/>
                    <a:pt x="26475" y="16931"/>
                  </a:cubicBezTo>
                  <a:cubicBezTo>
                    <a:pt x="26475" y="17244"/>
                    <a:pt x="26345" y="17728"/>
                    <a:pt x="26085" y="18396"/>
                  </a:cubicBezTo>
                  <a:cubicBezTo>
                    <a:pt x="25849" y="19040"/>
                    <a:pt x="25465" y="19790"/>
                    <a:pt x="24927" y="20634"/>
                  </a:cubicBezTo>
                  <a:cubicBezTo>
                    <a:pt x="24414" y="21467"/>
                    <a:pt x="23811" y="22258"/>
                    <a:pt x="23126" y="23014"/>
                  </a:cubicBezTo>
                  <a:cubicBezTo>
                    <a:pt x="22447" y="23752"/>
                    <a:pt x="21597" y="24384"/>
                    <a:pt x="20581" y="24898"/>
                  </a:cubicBezTo>
                  <a:cubicBezTo>
                    <a:pt x="19571" y="25412"/>
                    <a:pt x="18508" y="25672"/>
                    <a:pt x="17398" y="25672"/>
                  </a:cubicBezTo>
                  <a:cubicBezTo>
                    <a:pt x="15815" y="25672"/>
                    <a:pt x="14498" y="25246"/>
                    <a:pt x="13447" y="24402"/>
                  </a:cubicBezTo>
                  <a:cubicBezTo>
                    <a:pt x="12396" y="23551"/>
                    <a:pt x="11675" y="22536"/>
                    <a:pt x="11286" y="21355"/>
                  </a:cubicBezTo>
                  <a:cubicBezTo>
                    <a:pt x="11197" y="21520"/>
                    <a:pt x="11085" y="21715"/>
                    <a:pt x="10955" y="21939"/>
                  </a:cubicBezTo>
                  <a:cubicBezTo>
                    <a:pt x="10825" y="22158"/>
                    <a:pt x="10565" y="22518"/>
                    <a:pt x="10181" y="23014"/>
                  </a:cubicBezTo>
                  <a:cubicBezTo>
                    <a:pt x="9809" y="23492"/>
                    <a:pt x="9413" y="23918"/>
                    <a:pt x="8988" y="24290"/>
                  </a:cubicBezTo>
                  <a:cubicBezTo>
                    <a:pt x="8569" y="24638"/>
                    <a:pt x="8026" y="24951"/>
                    <a:pt x="7358" y="25229"/>
                  </a:cubicBezTo>
                  <a:cubicBezTo>
                    <a:pt x="6715" y="25524"/>
                    <a:pt x="6041" y="25672"/>
                    <a:pt x="5339" y="25672"/>
                  </a:cubicBezTo>
                  <a:cubicBezTo>
                    <a:pt x="4453" y="25672"/>
                    <a:pt x="3614" y="25542"/>
                    <a:pt x="2823" y="25282"/>
                  </a:cubicBezTo>
                  <a:cubicBezTo>
                    <a:pt x="2049" y="25028"/>
                    <a:pt x="1382" y="24603"/>
                    <a:pt x="827" y="24012"/>
                  </a:cubicBezTo>
                  <a:cubicBezTo>
                    <a:pt x="278" y="23421"/>
                    <a:pt x="0" y="22719"/>
                    <a:pt x="0" y="21910"/>
                  </a:cubicBezTo>
                  <a:cubicBezTo>
                    <a:pt x="0" y="21006"/>
                    <a:pt x="307" y="20238"/>
                    <a:pt x="915" y="19612"/>
                  </a:cubicBezTo>
                  <a:cubicBezTo>
                    <a:pt x="1541" y="18969"/>
                    <a:pt x="2280" y="18644"/>
                    <a:pt x="3124" y="18644"/>
                  </a:cubicBezTo>
                  <a:cubicBezTo>
                    <a:pt x="3661" y="18644"/>
                    <a:pt x="4140" y="18803"/>
                    <a:pt x="4565" y="19116"/>
                  </a:cubicBezTo>
                  <a:cubicBezTo>
                    <a:pt x="5008" y="19429"/>
                    <a:pt x="5226" y="19925"/>
                    <a:pt x="5226" y="20610"/>
                  </a:cubicBezTo>
                  <a:cubicBezTo>
                    <a:pt x="5226" y="21366"/>
                    <a:pt x="4967" y="22028"/>
                    <a:pt x="4453" y="22601"/>
                  </a:cubicBezTo>
                  <a:cubicBezTo>
                    <a:pt x="3939" y="23173"/>
                    <a:pt x="3313" y="23534"/>
                    <a:pt x="2575" y="23681"/>
                  </a:cubicBezTo>
                  <a:cubicBezTo>
                    <a:pt x="3331" y="24160"/>
                    <a:pt x="4270" y="24402"/>
                    <a:pt x="5392" y="24402"/>
                  </a:cubicBezTo>
                  <a:cubicBezTo>
                    <a:pt x="6614" y="24402"/>
                    <a:pt x="7701" y="23864"/>
                    <a:pt x="8658" y="22796"/>
                  </a:cubicBezTo>
                  <a:cubicBezTo>
                    <a:pt x="9620" y="21727"/>
                    <a:pt x="10329" y="20297"/>
                    <a:pt x="10789" y="18508"/>
                  </a:cubicBezTo>
                  <a:cubicBezTo>
                    <a:pt x="11929" y="14209"/>
                    <a:pt x="12726" y="11102"/>
                    <a:pt x="13169" y="9183"/>
                  </a:cubicBezTo>
                  <a:cubicBezTo>
                    <a:pt x="13612" y="7246"/>
                    <a:pt x="13831" y="5864"/>
                    <a:pt x="13831" y="5031"/>
                  </a:cubicBezTo>
                  <a:cubicBezTo>
                    <a:pt x="13831" y="4258"/>
                    <a:pt x="13730" y="3608"/>
                    <a:pt x="13530" y="3071"/>
                  </a:cubicBezTo>
                  <a:cubicBezTo>
                    <a:pt x="13323" y="2533"/>
                    <a:pt x="13045" y="2150"/>
                    <a:pt x="12697" y="1907"/>
                  </a:cubicBezTo>
                  <a:cubicBezTo>
                    <a:pt x="12366" y="1648"/>
                    <a:pt x="12041" y="1470"/>
                    <a:pt x="11728" y="1382"/>
                  </a:cubicBezTo>
                  <a:cubicBezTo>
                    <a:pt x="11433" y="1293"/>
                    <a:pt x="11120" y="1246"/>
                    <a:pt x="10789" y="1246"/>
                  </a:cubicBezTo>
                  <a:cubicBezTo>
                    <a:pt x="10234" y="1246"/>
                    <a:pt x="9644" y="1358"/>
                    <a:pt x="9018" y="1577"/>
                  </a:cubicBezTo>
                  <a:cubicBezTo>
                    <a:pt x="8410" y="1795"/>
                    <a:pt x="7736" y="2167"/>
                    <a:pt x="6998" y="2681"/>
                  </a:cubicBezTo>
                  <a:cubicBezTo>
                    <a:pt x="6278" y="3183"/>
                    <a:pt x="5575" y="3945"/>
                    <a:pt x="4896" y="4978"/>
                  </a:cubicBezTo>
                  <a:cubicBezTo>
                    <a:pt x="4217" y="6012"/>
                    <a:pt x="3644" y="7234"/>
                    <a:pt x="3183" y="8658"/>
                  </a:cubicBezTo>
                  <a:cubicBezTo>
                    <a:pt x="3089" y="9083"/>
                    <a:pt x="2841" y="9295"/>
                    <a:pt x="2433" y="9295"/>
                  </a:cubicBezTo>
                  <a:cubicBezTo>
                    <a:pt x="1990" y="9278"/>
                    <a:pt x="1772" y="9083"/>
                    <a:pt x="1772" y="8711"/>
                  </a:cubicBezTo>
                  <a:cubicBezTo>
                    <a:pt x="1772" y="8398"/>
                    <a:pt x="1890" y="7919"/>
                    <a:pt x="2132" y="7276"/>
                  </a:cubicBezTo>
                  <a:cubicBezTo>
                    <a:pt x="2386" y="6608"/>
                    <a:pt x="2776" y="5864"/>
                    <a:pt x="3289" y="5031"/>
                  </a:cubicBezTo>
                  <a:cubicBezTo>
                    <a:pt x="3827" y="4205"/>
                    <a:pt x="4435" y="3419"/>
                    <a:pt x="5120" y="2681"/>
                  </a:cubicBezTo>
                  <a:cubicBezTo>
                    <a:pt x="5823" y="1925"/>
                    <a:pt x="6679" y="1287"/>
                    <a:pt x="7689" y="774"/>
                  </a:cubicBezTo>
                  <a:cubicBezTo>
                    <a:pt x="8722" y="260"/>
                    <a:pt x="9797" y="0"/>
                    <a:pt x="10902" y="0"/>
                  </a:cubicBezTo>
                  <a:cubicBezTo>
                    <a:pt x="11398" y="0"/>
                    <a:pt x="11888" y="53"/>
                    <a:pt x="12366" y="165"/>
                  </a:cubicBezTo>
                  <a:cubicBezTo>
                    <a:pt x="12862" y="254"/>
                    <a:pt x="13406" y="443"/>
                    <a:pt x="13996" y="720"/>
                  </a:cubicBezTo>
                  <a:cubicBezTo>
                    <a:pt x="14604" y="998"/>
                    <a:pt x="15177" y="1435"/>
                    <a:pt x="15715" y="2043"/>
                  </a:cubicBezTo>
                  <a:cubicBezTo>
                    <a:pt x="16252" y="2652"/>
                    <a:pt x="16683" y="3402"/>
                    <a:pt x="17014" y="4287"/>
                  </a:cubicBezTo>
                  <a:cubicBezTo>
                    <a:pt x="17232" y="3862"/>
                    <a:pt x="17492" y="3449"/>
                    <a:pt x="17788" y="3041"/>
                  </a:cubicBezTo>
                  <a:cubicBezTo>
                    <a:pt x="18101" y="2634"/>
                    <a:pt x="18502" y="2185"/>
                    <a:pt x="18980" y="1689"/>
                  </a:cubicBezTo>
                  <a:cubicBezTo>
                    <a:pt x="19477" y="1169"/>
                    <a:pt x="20067" y="762"/>
                    <a:pt x="20746" y="466"/>
                  </a:cubicBezTo>
                  <a:cubicBezTo>
                    <a:pt x="21449" y="154"/>
                    <a:pt x="22187" y="0"/>
                    <a:pt x="22961" y="0"/>
                  </a:cubicBezTo>
                  <a:cubicBezTo>
                    <a:pt x="23717" y="0"/>
                    <a:pt x="24467" y="100"/>
                    <a:pt x="25205" y="301"/>
                  </a:cubicBezTo>
                  <a:cubicBezTo>
                    <a:pt x="25943" y="484"/>
                    <a:pt x="26622" y="886"/>
                    <a:pt x="27248" y="1494"/>
                  </a:cubicBezTo>
                  <a:cubicBezTo>
                    <a:pt x="27892" y="2085"/>
                    <a:pt x="28217" y="2829"/>
                    <a:pt x="28217" y="3732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69BE7EF7-B0BF-2F0C-6003-BD3543157A5F}"/>
                </a:ext>
              </a:extLst>
            </p:cNvPr>
            <p:cNvSpPr/>
            <p:nvPr/>
          </p:nvSpPr>
          <p:spPr>
            <a:xfrm>
              <a:off x="7610904" y="3318928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40C049D-E9EB-2002-AEC3-8E1F71100E1B}"/>
                </a:ext>
              </a:extLst>
            </p:cNvPr>
            <p:cNvSpPr/>
            <p:nvPr/>
          </p:nvSpPr>
          <p:spPr>
            <a:xfrm>
              <a:off x="7610904" y="3131331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CC4A0FD8-A016-A353-B853-AB838B1BFAEC}"/>
                </a:ext>
              </a:extLst>
            </p:cNvPr>
            <p:cNvSpPr/>
            <p:nvPr/>
          </p:nvSpPr>
          <p:spPr>
            <a:xfrm>
              <a:off x="7610904" y="2943729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A40F939-CC70-ED15-B2DA-9E9036CE3290}"/>
                </a:ext>
              </a:extLst>
            </p:cNvPr>
            <p:cNvSpPr/>
            <p:nvPr/>
          </p:nvSpPr>
          <p:spPr>
            <a:xfrm>
              <a:off x="7610904" y="2756129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886BCD48-6597-507A-8746-504B5956F0B1}"/>
                </a:ext>
              </a:extLst>
            </p:cNvPr>
            <p:cNvSpPr/>
            <p:nvPr/>
          </p:nvSpPr>
          <p:spPr>
            <a:xfrm>
              <a:off x="7610904" y="2568530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2AEF8B7-3300-60F8-3C29-D99EB974839E}"/>
                </a:ext>
              </a:extLst>
            </p:cNvPr>
            <p:cNvSpPr/>
            <p:nvPr/>
          </p:nvSpPr>
          <p:spPr>
            <a:xfrm>
              <a:off x="7610904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E0B62682-E78F-2C9C-1FB9-326799F00367}"/>
                </a:ext>
              </a:extLst>
            </p:cNvPr>
            <p:cNvSpPr/>
            <p:nvPr/>
          </p:nvSpPr>
          <p:spPr>
            <a:xfrm>
              <a:off x="7610904" y="3318928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B6552284-CFD7-BCE5-5958-758A4A297C5E}"/>
                </a:ext>
              </a:extLst>
            </p:cNvPr>
            <p:cNvSpPr/>
            <p:nvPr/>
          </p:nvSpPr>
          <p:spPr>
            <a:xfrm>
              <a:off x="7610904" y="3131331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21005A1A-7158-6EC7-7C07-71A165EB6800}"/>
                </a:ext>
              </a:extLst>
            </p:cNvPr>
            <p:cNvSpPr/>
            <p:nvPr/>
          </p:nvSpPr>
          <p:spPr>
            <a:xfrm>
              <a:off x="7610904" y="2943729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A8DBCEB-5E74-E2C5-973C-C2372F7CF97D}"/>
                </a:ext>
              </a:extLst>
            </p:cNvPr>
            <p:cNvSpPr/>
            <p:nvPr/>
          </p:nvSpPr>
          <p:spPr>
            <a:xfrm>
              <a:off x="7610904" y="2756129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DB9D16FA-A28F-5DEE-979B-7E2DA4122389}"/>
                </a:ext>
              </a:extLst>
            </p:cNvPr>
            <p:cNvSpPr/>
            <p:nvPr/>
          </p:nvSpPr>
          <p:spPr>
            <a:xfrm>
              <a:off x="7610904" y="2568530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8461C2D-2439-1155-F85C-3C88B0157C97}"/>
                </a:ext>
              </a:extLst>
            </p:cNvPr>
            <p:cNvSpPr/>
            <p:nvPr/>
          </p:nvSpPr>
          <p:spPr>
            <a:xfrm>
              <a:off x="7518210" y="3300426"/>
              <a:ext cx="24688" cy="37057"/>
            </a:xfrm>
            <a:custGeom>
              <a:avLst/>
              <a:gdLst>
                <a:gd name="connsiteX0" fmla="*/ 12344 w 24688"/>
                <a:gd name="connsiteY0" fmla="*/ 3827 h 37057"/>
                <a:gd name="connsiteX1" fmla="*/ 6722 w 24688"/>
                <a:gd name="connsiteY1" fmla="*/ 7512 h 37057"/>
                <a:gd name="connsiteX2" fmla="*/ 4856 w 24688"/>
                <a:gd name="connsiteY2" fmla="*/ 18538 h 37057"/>
                <a:gd name="connsiteX3" fmla="*/ 6722 w 24688"/>
                <a:gd name="connsiteY3" fmla="*/ 29569 h 37057"/>
                <a:gd name="connsiteX4" fmla="*/ 12344 w 24688"/>
                <a:gd name="connsiteY4" fmla="*/ 33225 h 37057"/>
                <a:gd name="connsiteX5" fmla="*/ 17966 w 24688"/>
                <a:gd name="connsiteY5" fmla="*/ 29569 h 37057"/>
                <a:gd name="connsiteX6" fmla="*/ 19856 w 24688"/>
                <a:gd name="connsiteY6" fmla="*/ 18538 h 37057"/>
                <a:gd name="connsiteX7" fmla="*/ 17966 w 24688"/>
                <a:gd name="connsiteY7" fmla="*/ 7512 h 37057"/>
                <a:gd name="connsiteX8" fmla="*/ 12344 w 24688"/>
                <a:gd name="connsiteY8" fmla="*/ 3827 h 37057"/>
                <a:gd name="connsiteX9" fmla="*/ 12344 w 24688"/>
                <a:gd name="connsiteY9" fmla="*/ 0 h 37057"/>
                <a:gd name="connsiteX10" fmla="*/ 21506 w 24688"/>
                <a:gd name="connsiteY10" fmla="*/ 4760 h 37057"/>
                <a:gd name="connsiteX11" fmla="*/ 24688 w 24688"/>
                <a:gd name="connsiteY11" fmla="*/ 18538 h 37057"/>
                <a:gd name="connsiteX12" fmla="*/ 21506 w 24688"/>
                <a:gd name="connsiteY12" fmla="*/ 32321 h 37057"/>
                <a:gd name="connsiteX13" fmla="*/ 12344 w 24688"/>
                <a:gd name="connsiteY13" fmla="*/ 37058 h 37057"/>
                <a:gd name="connsiteX14" fmla="*/ 3158 w 24688"/>
                <a:gd name="connsiteY14" fmla="*/ 32321 h 37057"/>
                <a:gd name="connsiteX15" fmla="*/ 0 w 24688"/>
                <a:gd name="connsiteY15" fmla="*/ 18538 h 37057"/>
                <a:gd name="connsiteX16" fmla="*/ 3158 w 24688"/>
                <a:gd name="connsiteY16" fmla="*/ 4760 h 37057"/>
                <a:gd name="connsiteX17" fmla="*/ 12344 w 24688"/>
                <a:gd name="connsiteY17" fmla="*/ 0 h 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7">
                  <a:moveTo>
                    <a:pt x="12344" y="3827"/>
                  </a:moveTo>
                  <a:cubicBezTo>
                    <a:pt x="9856" y="3827"/>
                    <a:pt x="7982" y="5055"/>
                    <a:pt x="6722" y="7512"/>
                  </a:cubicBezTo>
                  <a:cubicBezTo>
                    <a:pt x="5478" y="9951"/>
                    <a:pt x="4856" y="13630"/>
                    <a:pt x="4856" y="18538"/>
                  </a:cubicBezTo>
                  <a:cubicBezTo>
                    <a:pt x="4856" y="23433"/>
                    <a:pt x="5478" y="27112"/>
                    <a:pt x="6722" y="29569"/>
                  </a:cubicBezTo>
                  <a:cubicBezTo>
                    <a:pt x="7982" y="32008"/>
                    <a:pt x="9856" y="33225"/>
                    <a:pt x="12344" y="33225"/>
                  </a:cubicBezTo>
                  <a:cubicBezTo>
                    <a:pt x="14848" y="33225"/>
                    <a:pt x="16722" y="32008"/>
                    <a:pt x="17966" y="29569"/>
                  </a:cubicBezTo>
                  <a:cubicBezTo>
                    <a:pt x="19226" y="27112"/>
                    <a:pt x="19856" y="23433"/>
                    <a:pt x="19856" y="18538"/>
                  </a:cubicBezTo>
                  <a:cubicBezTo>
                    <a:pt x="19856" y="13630"/>
                    <a:pt x="19226" y="9951"/>
                    <a:pt x="17966" y="7512"/>
                  </a:cubicBezTo>
                  <a:cubicBezTo>
                    <a:pt x="16722" y="5055"/>
                    <a:pt x="14848" y="3827"/>
                    <a:pt x="12344" y="3827"/>
                  </a:cubicBezTo>
                  <a:moveTo>
                    <a:pt x="12344" y="0"/>
                  </a:moveTo>
                  <a:cubicBezTo>
                    <a:pt x="16347" y="0"/>
                    <a:pt x="19401" y="1589"/>
                    <a:pt x="21506" y="4760"/>
                  </a:cubicBezTo>
                  <a:cubicBezTo>
                    <a:pt x="23628" y="7919"/>
                    <a:pt x="24688" y="12508"/>
                    <a:pt x="24688" y="18538"/>
                  </a:cubicBezTo>
                  <a:cubicBezTo>
                    <a:pt x="24688" y="24549"/>
                    <a:pt x="23628" y="29144"/>
                    <a:pt x="21506" y="32321"/>
                  </a:cubicBezTo>
                  <a:cubicBezTo>
                    <a:pt x="19401" y="35481"/>
                    <a:pt x="16347" y="37058"/>
                    <a:pt x="12344" y="37058"/>
                  </a:cubicBezTo>
                  <a:cubicBezTo>
                    <a:pt x="8341" y="37058"/>
                    <a:pt x="5279" y="35481"/>
                    <a:pt x="3158" y="32321"/>
                  </a:cubicBezTo>
                  <a:cubicBezTo>
                    <a:pt x="1052" y="29144"/>
                    <a:pt x="0" y="24549"/>
                    <a:pt x="0" y="18538"/>
                  </a:cubicBezTo>
                  <a:cubicBezTo>
                    <a:pt x="0" y="12508"/>
                    <a:pt x="1052" y="7919"/>
                    <a:pt x="3158" y="4760"/>
                  </a:cubicBezTo>
                  <a:cubicBezTo>
                    <a:pt x="5279" y="1589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88FD7B8-B1CA-EAEA-2C58-9E09ADE8B62E}"/>
                </a:ext>
              </a:extLst>
            </p:cNvPr>
            <p:cNvSpPr/>
            <p:nvPr/>
          </p:nvSpPr>
          <p:spPr>
            <a:xfrm>
              <a:off x="7551391" y="3330709"/>
              <a:ext cx="5047" cy="6076"/>
            </a:xfrm>
            <a:custGeom>
              <a:avLst/>
              <a:gdLst>
                <a:gd name="connsiteX0" fmla="*/ 0 w 5047"/>
                <a:gd name="connsiteY0" fmla="*/ 0 h 6076"/>
                <a:gd name="connsiteX1" fmla="*/ 5048 w 5047"/>
                <a:gd name="connsiteY1" fmla="*/ 0 h 6076"/>
                <a:gd name="connsiteX2" fmla="*/ 5048 w 5047"/>
                <a:gd name="connsiteY2" fmla="*/ 6077 h 6076"/>
                <a:gd name="connsiteX3" fmla="*/ 0 w 5047"/>
                <a:gd name="connsiteY3" fmla="*/ 6077 h 6076"/>
                <a:gd name="connsiteX4" fmla="*/ 0 w 5047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7" h="6076">
                  <a:moveTo>
                    <a:pt x="0" y="0"/>
                  </a:moveTo>
                  <a:lnTo>
                    <a:pt x="5048" y="0"/>
                  </a:lnTo>
                  <a:lnTo>
                    <a:pt x="5048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CA061910-DB0D-059E-6E83-5EDFE9EEB16B}"/>
                </a:ext>
              </a:extLst>
            </p:cNvPr>
            <p:cNvSpPr/>
            <p:nvPr/>
          </p:nvSpPr>
          <p:spPr>
            <a:xfrm>
              <a:off x="7564956" y="3300426"/>
              <a:ext cx="24688" cy="37057"/>
            </a:xfrm>
            <a:custGeom>
              <a:avLst/>
              <a:gdLst>
                <a:gd name="connsiteX0" fmla="*/ 12344 w 24688"/>
                <a:gd name="connsiteY0" fmla="*/ 3827 h 37057"/>
                <a:gd name="connsiteX1" fmla="*/ 6722 w 24688"/>
                <a:gd name="connsiteY1" fmla="*/ 7512 h 37057"/>
                <a:gd name="connsiteX2" fmla="*/ 4856 w 24688"/>
                <a:gd name="connsiteY2" fmla="*/ 18538 h 37057"/>
                <a:gd name="connsiteX3" fmla="*/ 6722 w 24688"/>
                <a:gd name="connsiteY3" fmla="*/ 29569 h 37057"/>
                <a:gd name="connsiteX4" fmla="*/ 12344 w 24688"/>
                <a:gd name="connsiteY4" fmla="*/ 33225 h 37057"/>
                <a:gd name="connsiteX5" fmla="*/ 17966 w 24688"/>
                <a:gd name="connsiteY5" fmla="*/ 29569 h 37057"/>
                <a:gd name="connsiteX6" fmla="*/ 19856 w 24688"/>
                <a:gd name="connsiteY6" fmla="*/ 18538 h 37057"/>
                <a:gd name="connsiteX7" fmla="*/ 17966 w 24688"/>
                <a:gd name="connsiteY7" fmla="*/ 7512 h 37057"/>
                <a:gd name="connsiteX8" fmla="*/ 12344 w 24688"/>
                <a:gd name="connsiteY8" fmla="*/ 3827 h 37057"/>
                <a:gd name="connsiteX9" fmla="*/ 12344 w 24688"/>
                <a:gd name="connsiteY9" fmla="*/ 0 h 37057"/>
                <a:gd name="connsiteX10" fmla="*/ 21506 w 24688"/>
                <a:gd name="connsiteY10" fmla="*/ 4760 h 37057"/>
                <a:gd name="connsiteX11" fmla="*/ 24688 w 24688"/>
                <a:gd name="connsiteY11" fmla="*/ 18538 h 37057"/>
                <a:gd name="connsiteX12" fmla="*/ 21506 w 24688"/>
                <a:gd name="connsiteY12" fmla="*/ 32321 h 37057"/>
                <a:gd name="connsiteX13" fmla="*/ 12344 w 24688"/>
                <a:gd name="connsiteY13" fmla="*/ 37058 h 37057"/>
                <a:gd name="connsiteX14" fmla="*/ 3158 w 24688"/>
                <a:gd name="connsiteY14" fmla="*/ 32321 h 37057"/>
                <a:gd name="connsiteX15" fmla="*/ 0 w 24688"/>
                <a:gd name="connsiteY15" fmla="*/ 18538 h 37057"/>
                <a:gd name="connsiteX16" fmla="*/ 3158 w 24688"/>
                <a:gd name="connsiteY16" fmla="*/ 4760 h 37057"/>
                <a:gd name="connsiteX17" fmla="*/ 12344 w 24688"/>
                <a:gd name="connsiteY17" fmla="*/ 0 h 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7">
                  <a:moveTo>
                    <a:pt x="12344" y="3827"/>
                  </a:moveTo>
                  <a:cubicBezTo>
                    <a:pt x="9856" y="3827"/>
                    <a:pt x="7982" y="5055"/>
                    <a:pt x="6722" y="7512"/>
                  </a:cubicBezTo>
                  <a:cubicBezTo>
                    <a:pt x="5478" y="9951"/>
                    <a:pt x="4856" y="13630"/>
                    <a:pt x="4856" y="18538"/>
                  </a:cubicBezTo>
                  <a:cubicBezTo>
                    <a:pt x="4856" y="23433"/>
                    <a:pt x="5478" y="27112"/>
                    <a:pt x="6722" y="29569"/>
                  </a:cubicBezTo>
                  <a:cubicBezTo>
                    <a:pt x="7982" y="32008"/>
                    <a:pt x="9856" y="33225"/>
                    <a:pt x="12344" y="33225"/>
                  </a:cubicBezTo>
                  <a:cubicBezTo>
                    <a:pt x="14848" y="33225"/>
                    <a:pt x="16722" y="32008"/>
                    <a:pt x="17966" y="29569"/>
                  </a:cubicBezTo>
                  <a:cubicBezTo>
                    <a:pt x="19226" y="27112"/>
                    <a:pt x="19856" y="23433"/>
                    <a:pt x="19856" y="18538"/>
                  </a:cubicBezTo>
                  <a:cubicBezTo>
                    <a:pt x="19856" y="13630"/>
                    <a:pt x="19226" y="9951"/>
                    <a:pt x="17966" y="7512"/>
                  </a:cubicBezTo>
                  <a:cubicBezTo>
                    <a:pt x="16722" y="5055"/>
                    <a:pt x="14848" y="3827"/>
                    <a:pt x="12344" y="3827"/>
                  </a:cubicBezTo>
                  <a:moveTo>
                    <a:pt x="12344" y="0"/>
                  </a:moveTo>
                  <a:cubicBezTo>
                    <a:pt x="16347" y="0"/>
                    <a:pt x="19401" y="1589"/>
                    <a:pt x="21506" y="4760"/>
                  </a:cubicBezTo>
                  <a:cubicBezTo>
                    <a:pt x="23628" y="7919"/>
                    <a:pt x="24688" y="12508"/>
                    <a:pt x="24688" y="18538"/>
                  </a:cubicBezTo>
                  <a:cubicBezTo>
                    <a:pt x="24688" y="24549"/>
                    <a:pt x="23628" y="29144"/>
                    <a:pt x="21506" y="32321"/>
                  </a:cubicBezTo>
                  <a:cubicBezTo>
                    <a:pt x="19401" y="35481"/>
                    <a:pt x="16347" y="37058"/>
                    <a:pt x="12344" y="37058"/>
                  </a:cubicBezTo>
                  <a:cubicBezTo>
                    <a:pt x="8340" y="37058"/>
                    <a:pt x="5278" y="35481"/>
                    <a:pt x="3158" y="32321"/>
                  </a:cubicBezTo>
                  <a:cubicBezTo>
                    <a:pt x="1052" y="29144"/>
                    <a:pt x="0" y="24549"/>
                    <a:pt x="0" y="18538"/>
                  </a:cubicBezTo>
                  <a:cubicBezTo>
                    <a:pt x="0" y="12508"/>
                    <a:pt x="1052" y="7919"/>
                    <a:pt x="3158" y="4760"/>
                  </a:cubicBezTo>
                  <a:cubicBezTo>
                    <a:pt x="5278" y="1589"/>
                    <a:pt x="8340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C6CD9FC-8C51-ECCA-8FDD-5647D382C581}"/>
                </a:ext>
              </a:extLst>
            </p:cNvPr>
            <p:cNvSpPr/>
            <p:nvPr/>
          </p:nvSpPr>
          <p:spPr>
            <a:xfrm>
              <a:off x="7519478" y="3112823"/>
              <a:ext cx="24688" cy="37057"/>
            </a:xfrm>
            <a:custGeom>
              <a:avLst/>
              <a:gdLst>
                <a:gd name="connsiteX0" fmla="*/ 12344 w 24688"/>
                <a:gd name="connsiteY0" fmla="*/ 3827 h 37057"/>
                <a:gd name="connsiteX1" fmla="*/ 6722 w 24688"/>
                <a:gd name="connsiteY1" fmla="*/ 7512 h 37057"/>
                <a:gd name="connsiteX2" fmla="*/ 4856 w 24688"/>
                <a:gd name="connsiteY2" fmla="*/ 18544 h 37057"/>
                <a:gd name="connsiteX3" fmla="*/ 6722 w 24688"/>
                <a:gd name="connsiteY3" fmla="*/ 29569 h 37057"/>
                <a:gd name="connsiteX4" fmla="*/ 12344 w 24688"/>
                <a:gd name="connsiteY4" fmla="*/ 33231 h 37057"/>
                <a:gd name="connsiteX5" fmla="*/ 17966 w 24688"/>
                <a:gd name="connsiteY5" fmla="*/ 29569 h 37057"/>
                <a:gd name="connsiteX6" fmla="*/ 19856 w 24688"/>
                <a:gd name="connsiteY6" fmla="*/ 18544 h 37057"/>
                <a:gd name="connsiteX7" fmla="*/ 17966 w 24688"/>
                <a:gd name="connsiteY7" fmla="*/ 7512 h 37057"/>
                <a:gd name="connsiteX8" fmla="*/ 12344 w 24688"/>
                <a:gd name="connsiteY8" fmla="*/ 3827 h 37057"/>
                <a:gd name="connsiteX9" fmla="*/ 12344 w 24688"/>
                <a:gd name="connsiteY9" fmla="*/ 0 h 37057"/>
                <a:gd name="connsiteX10" fmla="*/ 21506 w 24688"/>
                <a:gd name="connsiteY10" fmla="*/ 4760 h 37057"/>
                <a:gd name="connsiteX11" fmla="*/ 24688 w 24688"/>
                <a:gd name="connsiteY11" fmla="*/ 18544 h 37057"/>
                <a:gd name="connsiteX12" fmla="*/ 21506 w 24688"/>
                <a:gd name="connsiteY12" fmla="*/ 32321 h 37057"/>
                <a:gd name="connsiteX13" fmla="*/ 12344 w 24688"/>
                <a:gd name="connsiteY13" fmla="*/ 37058 h 37057"/>
                <a:gd name="connsiteX14" fmla="*/ 3158 w 24688"/>
                <a:gd name="connsiteY14" fmla="*/ 32321 h 37057"/>
                <a:gd name="connsiteX15" fmla="*/ 0 w 24688"/>
                <a:gd name="connsiteY15" fmla="*/ 18544 h 37057"/>
                <a:gd name="connsiteX16" fmla="*/ 3158 w 24688"/>
                <a:gd name="connsiteY16" fmla="*/ 4760 h 37057"/>
                <a:gd name="connsiteX17" fmla="*/ 12344 w 24688"/>
                <a:gd name="connsiteY17" fmla="*/ 0 h 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7">
                  <a:moveTo>
                    <a:pt x="12344" y="3827"/>
                  </a:moveTo>
                  <a:cubicBezTo>
                    <a:pt x="9856" y="3827"/>
                    <a:pt x="7982" y="5055"/>
                    <a:pt x="6722" y="7512"/>
                  </a:cubicBezTo>
                  <a:cubicBezTo>
                    <a:pt x="5478" y="9951"/>
                    <a:pt x="4856" y="13630"/>
                    <a:pt x="4856" y="18544"/>
                  </a:cubicBezTo>
                  <a:cubicBezTo>
                    <a:pt x="4856" y="23439"/>
                    <a:pt x="5478" y="27113"/>
                    <a:pt x="6722" y="29569"/>
                  </a:cubicBezTo>
                  <a:cubicBezTo>
                    <a:pt x="7982" y="32008"/>
                    <a:pt x="9856" y="33231"/>
                    <a:pt x="12344" y="33231"/>
                  </a:cubicBezTo>
                  <a:cubicBezTo>
                    <a:pt x="14848" y="33231"/>
                    <a:pt x="16722" y="32008"/>
                    <a:pt x="17966" y="29569"/>
                  </a:cubicBezTo>
                  <a:cubicBezTo>
                    <a:pt x="19226" y="27113"/>
                    <a:pt x="19856" y="23439"/>
                    <a:pt x="19856" y="18544"/>
                  </a:cubicBezTo>
                  <a:cubicBezTo>
                    <a:pt x="19856" y="13630"/>
                    <a:pt x="19226" y="9951"/>
                    <a:pt x="17966" y="7512"/>
                  </a:cubicBezTo>
                  <a:cubicBezTo>
                    <a:pt x="16722" y="5055"/>
                    <a:pt x="14848" y="3827"/>
                    <a:pt x="12344" y="3827"/>
                  </a:cubicBezTo>
                  <a:moveTo>
                    <a:pt x="12344" y="0"/>
                  </a:moveTo>
                  <a:cubicBezTo>
                    <a:pt x="16347" y="0"/>
                    <a:pt x="19401" y="1589"/>
                    <a:pt x="21506" y="4760"/>
                  </a:cubicBezTo>
                  <a:cubicBezTo>
                    <a:pt x="23628" y="7919"/>
                    <a:pt x="24688" y="12514"/>
                    <a:pt x="24688" y="18544"/>
                  </a:cubicBezTo>
                  <a:cubicBezTo>
                    <a:pt x="24688" y="24555"/>
                    <a:pt x="23628" y="29150"/>
                    <a:pt x="21506" y="32321"/>
                  </a:cubicBezTo>
                  <a:cubicBezTo>
                    <a:pt x="19401" y="35481"/>
                    <a:pt x="16347" y="37058"/>
                    <a:pt x="12344" y="37058"/>
                  </a:cubicBezTo>
                  <a:cubicBezTo>
                    <a:pt x="8341" y="37058"/>
                    <a:pt x="5279" y="35481"/>
                    <a:pt x="3158" y="32321"/>
                  </a:cubicBezTo>
                  <a:cubicBezTo>
                    <a:pt x="1052" y="29150"/>
                    <a:pt x="0" y="24555"/>
                    <a:pt x="0" y="18544"/>
                  </a:cubicBezTo>
                  <a:cubicBezTo>
                    <a:pt x="0" y="12514"/>
                    <a:pt x="1052" y="7919"/>
                    <a:pt x="3158" y="4760"/>
                  </a:cubicBezTo>
                  <a:cubicBezTo>
                    <a:pt x="5279" y="1589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1CD2800B-2F55-0F1F-EA55-C3A8CDD72871}"/>
                </a:ext>
              </a:extLst>
            </p:cNvPr>
            <p:cNvSpPr/>
            <p:nvPr/>
          </p:nvSpPr>
          <p:spPr>
            <a:xfrm>
              <a:off x="7552659" y="3143113"/>
              <a:ext cx="5047" cy="6076"/>
            </a:xfrm>
            <a:custGeom>
              <a:avLst/>
              <a:gdLst>
                <a:gd name="connsiteX0" fmla="*/ 0 w 5047"/>
                <a:gd name="connsiteY0" fmla="*/ 0 h 6076"/>
                <a:gd name="connsiteX1" fmla="*/ 5048 w 5047"/>
                <a:gd name="connsiteY1" fmla="*/ 0 h 6076"/>
                <a:gd name="connsiteX2" fmla="*/ 5048 w 5047"/>
                <a:gd name="connsiteY2" fmla="*/ 6077 h 6076"/>
                <a:gd name="connsiteX3" fmla="*/ 0 w 5047"/>
                <a:gd name="connsiteY3" fmla="*/ 6077 h 6076"/>
                <a:gd name="connsiteX4" fmla="*/ 0 w 5047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7" h="6076">
                  <a:moveTo>
                    <a:pt x="0" y="0"/>
                  </a:moveTo>
                  <a:lnTo>
                    <a:pt x="5048" y="0"/>
                  </a:lnTo>
                  <a:lnTo>
                    <a:pt x="5048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23D85FEC-206E-13CD-9B46-1A9E70DA75EA}"/>
                </a:ext>
              </a:extLst>
            </p:cNvPr>
            <p:cNvSpPr/>
            <p:nvPr/>
          </p:nvSpPr>
          <p:spPr>
            <a:xfrm>
              <a:off x="7568376" y="3113473"/>
              <a:ext cx="21267" cy="35716"/>
            </a:xfrm>
            <a:custGeom>
              <a:avLst/>
              <a:gdLst>
                <a:gd name="connsiteX0" fmla="*/ 694 w 21267"/>
                <a:gd name="connsiteY0" fmla="*/ 31648 h 35716"/>
                <a:gd name="connsiteX1" fmla="*/ 8588 w 21267"/>
                <a:gd name="connsiteY1" fmla="*/ 31648 h 35716"/>
                <a:gd name="connsiteX2" fmla="*/ 8588 w 21267"/>
                <a:gd name="connsiteY2" fmla="*/ 4400 h 35716"/>
                <a:gd name="connsiteX3" fmla="*/ 0 w 21267"/>
                <a:gd name="connsiteY3" fmla="*/ 6124 h 35716"/>
                <a:gd name="connsiteX4" fmla="*/ 0 w 21267"/>
                <a:gd name="connsiteY4" fmla="*/ 1719 h 35716"/>
                <a:gd name="connsiteX5" fmla="*/ 8541 w 21267"/>
                <a:gd name="connsiteY5" fmla="*/ 0 h 35716"/>
                <a:gd name="connsiteX6" fmla="*/ 13373 w 21267"/>
                <a:gd name="connsiteY6" fmla="*/ 0 h 35716"/>
                <a:gd name="connsiteX7" fmla="*/ 13373 w 21267"/>
                <a:gd name="connsiteY7" fmla="*/ 31648 h 35716"/>
                <a:gd name="connsiteX8" fmla="*/ 21268 w 21267"/>
                <a:gd name="connsiteY8" fmla="*/ 31648 h 35716"/>
                <a:gd name="connsiteX9" fmla="*/ 21268 w 21267"/>
                <a:gd name="connsiteY9" fmla="*/ 35717 h 35716"/>
                <a:gd name="connsiteX10" fmla="*/ 694 w 21267"/>
                <a:gd name="connsiteY10" fmla="*/ 35717 h 35716"/>
                <a:gd name="connsiteX11" fmla="*/ 694 w 21267"/>
                <a:gd name="connsiteY11" fmla="*/ 31648 h 3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267" h="35716">
                  <a:moveTo>
                    <a:pt x="694" y="31648"/>
                  </a:moveTo>
                  <a:lnTo>
                    <a:pt x="8588" y="31648"/>
                  </a:lnTo>
                  <a:lnTo>
                    <a:pt x="8588" y="4400"/>
                  </a:lnTo>
                  <a:lnTo>
                    <a:pt x="0" y="6124"/>
                  </a:lnTo>
                  <a:lnTo>
                    <a:pt x="0" y="1719"/>
                  </a:lnTo>
                  <a:lnTo>
                    <a:pt x="8541" y="0"/>
                  </a:lnTo>
                  <a:lnTo>
                    <a:pt x="13373" y="0"/>
                  </a:lnTo>
                  <a:lnTo>
                    <a:pt x="13373" y="31648"/>
                  </a:lnTo>
                  <a:lnTo>
                    <a:pt x="21268" y="31648"/>
                  </a:lnTo>
                  <a:lnTo>
                    <a:pt x="21268" y="35717"/>
                  </a:lnTo>
                  <a:lnTo>
                    <a:pt x="694" y="35717"/>
                  </a:lnTo>
                  <a:lnTo>
                    <a:pt x="694" y="31648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D05E54B-BE08-5AF0-BB1F-DC0B52F6FC73}"/>
                </a:ext>
              </a:extLst>
            </p:cNvPr>
            <p:cNvSpPr/>
            <p:nvPr/>
          </p:nvSpPr>
          <p:spPr>
            <a:xfrm>
              <a:off x="7519861" y="2925225"/>
              <a:ext cx="24688" cy="37056"/>
            </a:xfrm>
            <a:custGeom>
              <a:avLst/>
              <a:gdLst>
                <a:gd name="connsiteX0" fmla="*/ 12344 w 24688"/>
                <a:gd name="connsiteY0" fmla="*/ 3828 h 37056"/>
                <a:gd name="connsiteX1" fmla="*/ 6722 w 24688"/>
                <a:gd name="connsiteY1" fmla="*/ 7512 h 37056"/>
                <a:gd name="connsiteX2" fmla="*/ 4856 w 24688"/>
                <a:gd name="connsiteY2" fmla="*/ 18541 h 37056"/>
                <a:gd name="connsiteX3" fmla="*/ 6722 w 24688"/>
                <a:gd name="connsiteY3" fmla="*/ 29569 h 37056"/>
                <a:gd name="connsiteX4" fmla="*/ 12344 w 24688"/>
                <a:gd name="connsiteY4" fmla="*/ 33230 h 37056"/>
                <a:gd name="connsiteX5" fmla="*/ 17966 w 24688"/>
                <a:gd name="connsiteY5" fmla="*/ 29569 h 37056"/>
                <a:gd name="connsiteX6" fmla="*/ 19856 w 24688"/>
                <a:gd name="connsiteY6" fmla="*/ 18541 h 37056"/>
                <a:gd name="connsiteX7" fmla="*/ 17966 w 24688"/>
                <a:gd name="connsiteY7" fmla="*/ 7512 h 37056"/>
                <a:gd name="connsiteX8" fmla="*/ 12344 w 24688"/>
                <a:gd name="connsiteY8" fmla="*/ 3828 h 37056"/>
                <a:gd name="connsiteX9" fmla="*/ 12344 w 24688"/>
                <a:gd name="connsiteY9" fmla="*/ 0 h 37056"/>
                <a:gd name="connsiteX10" fmla="*/ 21507 w 24688"/>
                <a:gd name="connsiteY10" fmla="*/ 4761 h 37056"/>
                <a:gd name="connsiteX11" fmla="*/ 24688 w 24688"/>
                <a:gd name="connsiteY11" fmla="*/ 18541 h 37056"/>
                <a:gd name="connsiteX12" fmla="*/ 21507 w 24688"/>
                <a:gd name="connsiteY12" fmla="*/ 32320 h 37056"/>
                <a:gd name="connsiteX13" fmla="*/ 12344 w 24688"/>
                <a:gd name="connsiteY13" fmla="*/ 37057 h 37056"/>
                <a:gd name="connsiteX14" fmla="*/ 3158 w 24688"/>
                <a:gd name="connsiteY14" fmla="*/ 32320 h 37056"/>
                <a:gd name="connsiteX15" fmla="*/ 0 w 24688"/>
                <a:gd name="connsiteY15" fmla="*/ 18541 h 37056"/>
                <a:gd name="connsiteX16" fmla="*/ 3158 w 24688"/>
                <a:gd name="connsiteY16" fmla="*/ 4761 h 37056"/>
                <a:gd name="connsiteX17" fmla="*/ 12344 w 24688"/>
                <a:gd name="connsiteY17" fmla="*/ 0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6">
                  <a:moveTo>
                    <a:pt x="12344" y="3828"/>
                  </a:moveTo>
                  <a:cubicBezTo>
                    <a:pt x="9856" y="3828"/>
                    <a:pt x="7982" y="5056"/>
                    <a:pt x="6722" y="7512"/>
                  </a:cubicBezTo>
                  <a:cubicBezTo>
                    <a:pt x="5478" y="9952"/>
                    <a:pt x="4856" y="13628"/>
                    <a:pt x="4856" y="18541"/>
                  </a:cubicBezTo>
                  <a:cubicBezTo>
                    <a:pt x="4856" y="23437"/>
                    <a:pt x="5478" y="27113"/>
                    <a:pt x="6722" y="29569"/>
                  </a:cubicBezTo>
                  <a:cubicBezTo>
                    <a:pt x="7982" y="32009"/>
                    <a:pt x="9856" y="33230"/>
                    <a:pt x="12344" y="33230"/>
                  </a:cubicBezTo>
                  <a:cubicBezTo>
                    <a:pt x="14848" y="33230"/>
                    <a:pt x="16722" y="32009"/>
                    <a:pt x="17966" y="29569"/>
                  </a:cubicBezTo>
                  <a:cubicBezTo>
                    <a:pt x="19226" y="27113"/>
                    <a:pt x="19856" y="23437"/>
                    <a:pt x="19856" y="18541"/>
                  </a:cubicBezTo>
                  <a:cubicBezTo>
                    <a:pt x="19856" y="13628"/>
                    <a:pt x="19226" y="9952"/>
                    <a:pt x="17966" y="7512"/>
                  </a:cubicBezTo>
                  <a:cubicBezTo>
                    <a:pt x="16722" y="5056"/>
                    <a:pt x="14848" y="3828"/>
                    <a:pt x="12344" y="3828"/>
                  </a:cubicBezTo>
                  <a:moveTo>
                    <a:pt x="12344" y="0"/>
                  </a:moveTo>
                  <a:cubicBezTo>
                    <a:pt x="16347" y="0"/>
                    <a:pt x="19402" y="1587"/>
                    <a:pt x="21507" y="4761"/>
                  </a:cubicBezTo>
                  <a:cubicBezTo>
                    <a:pt x="23628" y="7919"/>
                    <a:pt x="24688" y="12512"/>
                    <a:pt x="24688" y="18541"/>
                  </a:cubicBezTo>
                  <a:cubicBezTo>
                    <a:pt x="24688" y="24553"/>
                    <a:pt x="23628" y="29146"/>
                    <a:pt x="21507" y="32320"/>
                  </a:cubicBezTo>
                  <a:cubicBezTo>
                    <a:pt x="19402" y="35478"/>
                    <a:pt x="16347" y="37057"/>
                    <a:pt x="12344" y="37057"/>
                  </a:cubicBezTo>
                  <a:cubicBezTo>
                    <a:pt x="8341" y="37057"/>
                    <a:pt x="5279" y="35478"/>
                    <a:pt x="3158" y="32320"/>
                  </a:cubicBezTo>
                  <a:cubicBezTo>
                    <a:pt x="1052" y="29146"/>
                    <a:pt x="0" y="24553"/>
                    <a:pt x="0" y="18541"/>
                  </a:cubicBezTo>
                  <a:cubicBezTo>
                    <a:pt x="0" y="12512"/>
                    <a:pt x="1052" y="7919"/>
                    <a:pt x="3158" y="4761"/>
                  </a:cubicBezTo>
                  <a:cubicBezTo>
                    <a:pt x="5279" y="1587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27709199-8367-888B-BE60-71329CCB942B}"/>
                </a:ext>
              </a:extLst>
            </p:cNvPr>
            <p:cNvSpPr/>
            <p:nvPr/>
          </p:nvSpPr>
          <p:spPr>
            <a:xfrm>
              <a:off x="7553042" y="2955511"/>
              <a:ext cx="5047" cy="6076"/>
            </a:xfrm>
            <a:custGeom>
              <a:avLst/>
              <a:gdLst>
                <a:gd name="connsiteX0" fmla="*/ 0 w 5047"/>
                <a:gd name="connsiteY0" fmla="*/ 0 h 6076"/>
                <a:gd name="connsiteX1" fmla="*/ 5048 w 5047"/>
                <a:gd name="connsiteY1" fmla="*/ 0 h 6076"/>
                <a:gd name="connsiteX2" fmla="*/ 5048 w 5047"/>
                <a:gd name="connsiteY2" fmla="*/ 6076 h 6076"/>
                <a:gd name="connsiteX3" fmla="*/ 0 w 5047"/>
                <a:gd name="connsiteY3" fmla="*/ 6076 h 6076"/>
                <a:gd name="connsiteX4" fmla="*/ 0 w 5047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7" h="6076">
                  <a:moveTo>
                    <a:pt x="0" y="0"/>
                  </a:moveTo>
                  <a:lnTo>
                    <a:pt x="5048" y="0"/>
                  </a:lnTo>
                  <a:lnTo>
                    <a:pt x="5048" y="6076"/>
                  </a:lnTo>
                  <a:lnTo>
                    <a:pt x="0" y="60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7FA98737-FF36-CCC8-2A89-6E26ADC832EA}"/>
                </a:ext>
              </a:extLst>
            </p:cNvPr>
            <p:cNvSpPr/>
            <p:nvPr/>
          </p:nvSpPr>
          <p:spPr>
            <a:xfrm>
              <a:off x="7566965" y="2925225"/>
              <a:ext cx="22679" cy="36363"/>
            </a:xfrm>
            <a:custGeom>
              <a:avLst/>
              <a:gdLst>
                <a:gd name="connsiteX0" fmla="*/ 5813 w 22679"/>
                <a:gd name="connsiteY0" fmla="*/ 32296 h 36363"/>
                <a:gd name="connsiteX1" fmla="*/ 22679 w 22679"/>
                <a:gd name="connsiteY1" fmla="*/ 32296 h 36363"/>
                <a:gd name="connsiteX2" fmla="*/ 22679 w 22679"/>
                <a:gd name="connsiteY2" fmla="*/ 36363 h 36363"/>
                <a:gd name="connsiteX3" fmla="*/ 0 w 22679"/>
                <a:gd name="connsiteY3" fmla="*/ 36363 h 36363"/>
                <a:gd name="connsiteX4" fmla="*/ 0 w 22679"/>
                <a:gd name="connsiteY4" fmla="*/ 32296 h 36363"/>
                <a:gd name="connsiteX5" fmla="*/ 7488 w 22679"/>
                <a:gd name="connsiteY5" fmla="*/ 24665 h 36363"/>
                <a:gd name="connsiteX6" fmla="*/ 13469 w 22679"/>
                <a:gd name="connsiteY6" fmla="*/ 18469 h 36363"/>
                <a:gd name="connsiteX7" fmla="*/ 16699 w 22679"/>
                <a:gd name="connsiteY7" fmla="*/ 14067 h 36363"/>
                <a:gd name="connsiteX8" fmla="*/ 17631 w 22679"/>
                <a:gd name="connsiteY8" fmla="*/ 10502 h 36363"/>
                <a:gd name="connsiteX9" fmla="*/ 15622 w 22679"/>
                <a:gd name="connsiteY9" fmla="*/ 5861 h 36363"/>
                <a:gd name="connsiteX10" fmla="*/ 10430 w 22679"/>
                <a:gd name="connsiteY10" fmla="*/ 4067 h 36363"/>
                <a:gd name="connsiteX11" fmla="*/ 5622 w 22679"/>
                <a:gd name="connsiteY11" fmla="*/ 4857 h 36363"/>
                <a:gd name="connsiteX12" fmla="*/ 239 w 22679"/>
                <a:gd name="connsiteY12" fmla="*/ 7249 h 36363"/>
                <a:gd name="connsiteX13" fmla="*/ 239 w 22679"/>
                <a:gd name="connsiteY13" fmla="*/ 2369 h 36363"/>
                <a:gd name="connsiteX14" fmla="*/ 5694 w 22679"/>
                <a:gd name="connsiteY14" fmla="*/ 598 h 36363"/>
                <a:gd name="connsiteX15" fmla="*/ 10335 w 22679"/>
                <a:gd name="connsiteY15" fmla="*/ 0 h 36363"/>
                <a:gd name="connsiteX16" fmla="*/ 19187 w 22679"/>
                <a:gd name="connsiteY16" fmla="*/ 2775 h 36363"/>
                <a:gd name="connsiteX17" fmla="*/ 22488 w 22679"/>
                <a:gd name="connsiteY17" fmla="*/ 10191 h 36363"/>
                <a:gd name="connsiteX18" fmla="*/ 21650 w 22679"/>
                <a:gd name="connsiteY18" fmla="*/ 14378 h 36363"/>
                <a:gd name="connsiteX19" fmla="*/ 18660 w 22679"/>
                <a:gd name="connsiteY19" fmla="*/ 19019 h 36363"/>
                <a:gd name="connsiteX20" fmla="*/ 14856 w 22679"/>
                <a:gd name="connsiteY20" fmla="*/ 23038 h 36363"/>
                <a:gd name="connsiteX21" fmla="*/ 5813 w 22679"/>
                <a:gd name="connsiteY21" fmla="*/ 32296 h 3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79" h="36363">
                  <a:moveTo>
                    <a:pt x="5813" y="32296"/>
                  </a:moveTo>
                  <a:lnTo>
                    <a:pt x="22679" y="32296"/>
                  </a:lnTo>
                  <a:lnTo>
                    <a:pt x="22679" y="36363"/>
                  </a:lnTo>
                  <a:lnTo>
                    <a:pt x="0" y="36363"/>
                  </a:lnTo>
                  <a:lnTo>
                    <a:pt x="0" y="32296"/>
                  </a:lnTo>
                  <a:cubicBezTo>
                    <a:pt x="1834" y="30398"/>
                    <a:pt x="4331" y="27854"/>
                    <a:pt x="7488" y="24665"/>
                  </a:cubicBezTo>
                  <a:cubicBezTo>
                    <a:pt x="10662" y="21459"/>
                    <a:pt x="12656" y="19394"/>
                    <a:pt x="13469" y="18469"/>
                  </a:cubicBezTo>
                  <a:cubicBezTo>
                    <a:pt x="15016" y="16731"/>
                    <a:pt x="16092" y="15263"/>
                    <a:pt x="16699" y="14067"/>
                  </a:cubicBezTo>
                  <a:cubicBezTo>
                    <a:pt x="17320" y="12855"/>
                    <a:pt x="17631" y="11666"/>
                    <a:pt x="17631" y="10502"/>
                  </a:cubicBezTo>
                  <a:cubicBezTo>
                    <a:pt x="17631" y="8604"/>
                    <a:pt x="16961" y="7057"/>
                    <a:pt x="15622" y="5861"/>
                  </a:cubicBezTo>
                  <a:cubicBezTo>
                    <a:pt x="14298" y="4665"/>
                    <a:pt x="12568" y="4067"/>
                    <a:pt x="10430" y="4067"/>
                  </a:cubicBezTo>
                  <a:cubicBezTo>
                    <a:pt x="8916" y="4067"/>
                    <a:pt x="7313" y="4331"/>
                    <a:pt x="5622" y="4857"/>
                  </a:cubicBezTo>
                  <a:cubicBezTo>
                    <a:pt x="3947" y="5383"/>
                    <a:pt x="2153" y="6181"/>
                    <a:pt x="239" y="7249"/>
                  </a:cubicBezTo>
                  <a:lnTo>
                    <a:pt x="239" y="2369"/>
                  </a:lnTo>
                  <a:cubicBezTo>
                    <a:pt x="2185" y="1587"/>
                    <a:pt x="4003" y="997"/>
                    <a:pt x="5694" y="598"/>
                  </a:cubicBezTo>
                  <a:cubicBezTo>
                    <a:pt x="7384" y="200"/>
                    <a:pt x="8931" y="0"/>
                    <a:pt x="10335" y="0"/>
                  </a:cubicBezTo>
                  <a:cubicBezTo>
                    <a:pt x="14035" y="0"/>
                    <a:pt x="16986" y="925"/>
                    <a:pt x="19187" y="2775"/>
                  </a:cubicBezTo>
                  <a:cubicBezTo>
                    <a:pt x="21388" y="4625"/>
                    <a:pt x="22488" y="7097"/>
                    <a:pt x="22488" y="10191"/>
                  </a:cubicBezTo>
                  <a:cubicBezTo>
                    <a:pt x="22488" y="11659"/>
                    <a:pt x="22209" y="13054"/>
                    <a:pt x="21650" y="14378"/>
                  </a:cubicBezTo>
                  <a:cubicBezTo>
                    <a:pt x="21108" y="15686"/>
                    <a:pt x="20111" y="17232"/>
                    <a:pt x="18660" y="19019"/>
                  </a:cubicBezTo>
                  <a:cubicBezTo>
                    <a:pt x="18261" y="19481"/>
                    <a:pt x="16993" y="20821"/>
                    <a:pt x="14856" y="23038"/>
                  </a:cubicBezTo>
                  <a:cubicBezTo>
                    <a:pt x="12719" y="25239"/>
                    <a:pt x="9705" y="28325"/>
                    <a:pt x="5813" y="32296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FB5A22F0-3AC7-D95F-8BD8-B96D45DA4542}"/>
                </a:ext>
              </a:extLst>
            </p:cNvPr>
            <p:cNvSpPr/>
            <p:nvPr/>
          </p:nvSpPr>
          <p:spPr>
            <a:xfrm>
              <a:off x="7518880" y="2737625"/>
              <a:ext cx="24688" cy="37056"/>
            </a:xfrm>
            <a:custGeom>
              <a:avLst/>
              <a:gdLst>
                <a:gd name="connsiteX0" fmla="*/ 12344 w 24688"/>
                <a:gd name="connsiteY0" fmla="*/ 3828 h 37056"/>
                <a:gd name="connsiteX1" fmla="*/ 6722 w 24688"/>
                <a:gd name="connsiteY1" fmla="*/ 7512 h 37056"/>
                <a:gd name="connsiteX2" fmla="*/ 4856 w 24688"/>
                <a:gd name="connsiteY2" fmla="*/ 18541 h 37056"/>
                <a:gd name="connsiteX3" fmla="*/ 6722 w 24688"/>
                <a:gd name="connsiteY3" fmla="*/ 29569 h 37056"/>
                <a:gd name="connsiteX4" fmla="*/ 12344 w 24688"/>
                <a:gd name="connsiteY4" fmla="*/ 33229 h 37056"/>
                <a:gd name="connsiteX5" fmla="*/ 17966 w 24688"/>
                <a:gd name="connsiteY5" fmla="*/ 29569 h 37056"/>
                <a:gd name="connsiteX6" fmla="*/ 19856 w 24688"/>
                <a:gd name="connsiteY6" fmla="*/ 18541 h 37056"/>
                <a:gd name="connsiteX7" fmla="*/ 17966 w 24688"/>
                <a:gd name="connsiteY7" fmla="*/ 7512 h 37056"/>
                <a:gd name="connsiteX8" fmla="*/ 12344 w 24688"/>
                <a:gd name="connsiteY8" fmla="*/ 3828 h 37056"/>
                <a:gd name="connsiteX9" fmla="*/ 12344 w 24688"/>
                <a:gd name="connsiteY9" fmla="*/ 0 h 37056"/>
                <a:gd name="connsiteX10" fmla="*/ 21507 w 24688"/>
                <a:gd name="connsiteY10" fmla="*/ 4761 h 37056"/>
                <a:gd name="connsiteX11" fmla="*/ 24688 w 24688"/>
                <a:gd name="connsiteY11" fmla="*/ 18541 h 37056"/>
                <a:gd name="connsiteX12" fmla="*/ 21507 w 24688"/>
                <a:gd name="connsiteY12" fmla="*/ 32320 h 37056"/>
                <a:gd name="connsiteX13" fmla="*/ 12344 w 24688"/>
                <a:gd name="connsiteY13" fmla="*/ 37057 h 37056"/>
                <a:gd name="connsiteX14" fmla="*/ 3158 w 24688"/>
                <a:gd name="connsiteY14" fmla="*/ 32320 h 37056"/>
                <a:gd name="connsiteX15" fmla="*/ 0 w 24688"/>
                <a:gd name="connsiteY15" fmla="*/ 18541 h 37056"/>
                <a:gd name="connsiteX16" fmla="*/ 3158 w 24688"/>
                <a:gd name="connsiteY16" fmla="*/ 4761 h 37056"/>
                <a:gd name="connsiteX17" fmla="*/ 12344 w 24688"/>
                <a:gd name="connsiteY17" fmla="*/ 0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6">
                  <a:moveTo>
                    <a:pt x="12344" y="3828"/>
                  </a:moveTo>
                  <a:cubicBezTo>
                    <a:pt x="9856" y="3828"/>
                    <a:pt x="7982" y="5056"/>
                    <a:pt x="6722" y="7512"/>
                  </a:cubicBezTo>
                  <a:cubicBezTo>
                    <a:pt x="5478" y="9952"/>
                    <a:pt x="4856" y="13628"/>
                    <a:pt x="4856" y="18541"/>
                  </a:cubicBezTo>
                  <a:cubicBezTo>
                    <a:pt x="4856" y="23437"/>
                    <a:pt x="5478" y="27113"/>
                    <a:pt x="6722" y="29569"/>
                  </a:cubicBezTo>
                  <a:cubicBezTo>
                    <a:pt x="7982" y="32009"/>
                    <a:pt x="9856" y="33229"/>
                    <a:pt x="12344" y="33229"/>
                  </a:cubicBezTo>
                  <a:cubicBezTo>
                    <a:pt x="14848" y="33229"/>
                    <a:pt x="16722" y="32009"/>
                    <a:pt x="17966" y="29569"/>
                  </a:cubicBezTo>
                  <a:cubicBezTo>
                    <a:pt x="19226" y="27113"/>
                    <a:pt x="19856" y="23437"/>
                    <a:pt x="19856" y="18541"/>
                  </a:cubicBezTo>
                  <a:cubicBezTo>
                    <a:pt x="19856" y="13628"/>
                    <a:pt x="19226" y="9952"/>
                    <a:pt x="17966" y="7512"/>
                  </a:cubicBezTo>
                  <a:cubicBezTo>
                    <a:pt x="16722" y="5056"/>
                    <a:pt x="14848" y="3828"/>
                    <a:pt x="12344" y="3828"/>
                  </a:cubicBezTo>
                  <a:moveTo>
                    <a:pt x="12344" y="0"/>
                  </a:moveTo>
                  <a:cubicBezTo>
                    <a:pt x="16348" y="0"/>
                    <a:pt x="19402" y="1587"/>
                    <a:pt x="21507" y="4761"/>
                  </a:cubicBezTo>
                  <a:cubicBezTo>
                    <a:pt x="23628" y="7919"/>
                    <a:pt x="24688" y="12512"/>
                    <a:pt x="24688" y="18541"/>
                  </a:cubicBezTo>
                  <a:cubicBezTo>
                    <a:pt x="24688" y="24553"/>
                    <a:pt x="23628" y="29146"/>
                    <a:pt x="21507" y="32320"/>
                  </a:cubicBezTo>
                  <a:cubicBezTo>
                    <a:pt x="19402" y="35478"/>
                    <a:pt x="16348" y="37057"/>
                    <a:pt x="12344" y="37057"/>
                  </a:cubicBezTo>
                  <a:cubicBezTo>
                    <a:pt x="8341" y="37057"/>
                    <a:pt x="5279" y="35478"/>
                    <a:pt x="3158" y="32320"/>
                  </a:cubicBezTo>
                  <a:cubicBezTo>
                    <a:pt x="1052" y="29146"/>
                    <a:pt x="0" y="24553"/>
                    <a:pt x="0" y="18541"/>
                  </a:cubicBezTo>
                  <a:cubicBezTo>
                    <a:pt x="0" y="12512"/>
                    <a:pt x="1052" y="7919"/>
                    <a:pt x="3158" y="4761"/>
                  </a:cubicBezTo>
                  <a:cubicBezTo>
                    <a:pt x="5279" y="1587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13F658FF-7F24-8D18-EAEA-97ADDABA1D19}"/>
                </a:ext>
              </a:extLst>
            </p:cNvPr>
            <p:cNvSpPr/>
            <p:nvPr/>
          </p:nvSpPr>
          <p:spPr>
            <a:xfrm>
              <a:off x="7552061" y="2767912"/>
              <a:ext cx="5048" cy="6076"/>
            </a:xfrm>
            <a:custGeom>
              <a:avLst/>
              <a:gdLst>
                <a:gd name="connsiteX0" fmla="*/ 0 w 5048"/>
                <a:gd name="connsiteY0" fmla="*/ 0 h 6076"/>
                <a:gd name="connsiteX1" fmla="*/ 5048 w 5048"/>
                <a:gd name="connsiteY1" fmla="*/ 0 h 6076"/>
                <a:gd name="connsiteX2" fmla="*/ 5048 w 5048"/>
                <a:gd name="connsiteY2" fmla="*/ 6076 h 6076"/>
                <a:gd name="connsiteX3" fmla="*/ 0 w 5048"/>
                <a:gd name="connsiteY3" fmla="*/ 6076 h 6076"/>
                <a:gd name="connsiteX4" fmla="*/ 0 w 5048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" h="6076">
                  <a:moveTo>
                    <a:pt x="0" y="0"/>
                  </a:moveTo>
                  <a:lnTo>
                    <a:pt x="5048" y="0"/>
                  </a:lnTo>
                  <a:lnTo>
                    <a:pt x="5048" y="6076"/>
                  </a:lnTo>
                  <a:lnTo>
                    <a:pt x="0" y="60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69EFE95F-9E33-42DC-BA63-FF4AA534A136}"/>
                </a:ext>
              </a:extLst>
            </p:cNvPr>
            <p:cNvSpPr/>
            <p:nvPr/>
          </p:nvSpPr>
          <p:spPr>
            <a:xfrm>
              <a:off x="7566128" y="2737625"/>
              <a:ext cx="23516" cy="37056"/>
            </a:xfrm>
            <a:custGeom>
              <a:avLst/>
              <a:gdLst>
                <a:gd name="connsiteX0" fmla="*/ 16148 w 23516"/>
                <a:gd name="connsiteY0" fmla="*/ 17105 h 37056"/>
                <a:gd name="connsiteX1" fmla="*/ 21555 w 23516"/>
                <a:gd name="connsiteY1" fmla="*/ 20191 h 37056"/>
                <a:gd name="connsiteX2" fmla="*/ 23517 w 23516"/>
                <a:gd name="connsiteY2" fmla="*/ 25980 h 37056"/>
                <a:gd name="connsiteX3" fmla="*/ 19880 w 23516"/>
                <a:gd name="connsiteY3" fmla="*/ 34162 h 37056"/>
                <a:gd name="connsiteX4" fmla="*/ 9546 w 23516"/>
                <a:gd name="connsiteY4" fmla="*/ 37057 h 37056"/>
                <a:gd name="connsiteX5" fmla="*/ 4905 w 23516"/>
                <a:gd name="connsiteY5" fmla="*/ 36602 h 37056"/>
                <a:gd name="connsiteX6" fmla="*/ 0 w 23516"/>
                <a:gd name="connsiteY6" fmla="*/ 35286 h 37056"/>
                <a:gd name="connsiteX7" fmla="*/ 0 w 23516"/>
                <a:gd name="connsiteY7" fmla="*/ 30622 h 37056"/>
                <a:gd name="connsiteX8" fmla="*/ 4402 w 23516"/>
                <a:gd name="connsiteY8" fmla="*/ 32392 h 37056"/>
                <a:gd name="connsiteX9" fmla="*/ 9402 w 23516"/>
                <a:gd name="connsiteY9" fmla="*/ 32990 h 37056"/>
                <a:gd name="connsiteX10" fmla="*/ 16316 w 23516"/>
                <a:gd name="connsiteY10" fmla="*/ 31196 h 37056"/>
                <a:gd name="connsiteX11" fmla="*/ 18708 w 23516"/>
                <a:gd name="connsiteY11" fmla="*/ 25980 h 37056"/>
                <a:gd name="connsiteX12" fmla="*/ 16483 w 23516"/>
                <a:gd name="connsiteY12" fmla="*/ 21052 h 37056"/>
                <a:gd name="connsiteX13" fmla="*/ 10335 w 23516"/>
                <a:gd name="connsiteY13" fmla="*/ 19258 h 37056"/>
                <a:gd name="connsiteX14" fmla="*/ 6173 w 23516"/>
                <a:gd name="connsiteY14" fmla="*/ 19258 h 37056"/>
                <a:gd name="connsiteX15" fmla="*/ 6173 w 23516"/>
                <a:gd name="connsiteY15" fmla="*/ 15287 h 37056"/>
                <a:gd name="connsiteX16" fmla="*/ 10526 w 23516"/>
                <a:gd name="connsiteY16" fmla="*/ 15287 h 37056"/>
                <a:gd name="connsiteX17" fmla="*/ 15981 w 23516"/>
                <a:gd name="connsiteY17" fmla="*/ 13875 h 37056"/>
                <a:gd name="connsiteX18" fmla="*/ 17871 w 23516"/>
                <a:gd name="connsiteY18" fmla="*/ 9761 h 37056"/>
                <a:gd name="connsiteX19" fmla="*/ 15909 w 23516"/>
                <a:gd name="connsiteY19" fmla="*/ 5550 h 37056"/>
                <a:gd name="connsiteX20" fmla="*/ 10335 w 23516"/>
                <a:gd name="connsiteY20" fmla="*/ 4067 h 37056"/>
                <a:gd name="connsiteX21" fmla="*/ 6077 w 23516"/>
                <a:gd name="connsiteY21" fmla="*/ 4498 h 37056"/>
                <a:gd name="connsiteX22" fmla="*/ 1077 w 23516"/>
                <a:gd name="connsiteY22" fmla="*/ 5837 h 37056"/>
                <a:gd name="connsiteX23" fmla="*/ 1077 w 23516"/>
                <a:gd name="connsiteY23" fmla="*/ 1531 h 37056"/>
                <a:gd name="connsiteX24" fmla="*/ 6220 w 23516"/>
                <a:gd name="connsiteY24" fmla="*/ 383 h 37056"/>
                <a:gd name="connsiteX25" fmla="*/ 10766 w 23516"/>
                <a:gd name="connsiteY25" fmla="*/ 0 h 37056"/>
                <a:gd name="connsiteX26" fmla="*/ 19474 w 23516"/>
                <a:gd name="connsiteY26" fmla="*/ 2512 h 37056"/>
                <a:gd name="connsiteX27" fmla="*/ 22679 w 23516"/>
                <a:gd name="connsiteY27" fmla="*/ 9258 h 37056"/>
                <a:gd name="connsiteX28" fmla="*/ 20981 w 23516"/>
                <a:gd name="connsiteY28" fmla="*/ 14282 h 37056"/>
                <a:gd name="connsiteX29" fmla="*/ 16148 w 23516"/>
                <a:gd name="connsiteY29" fmla="*/ 17105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3516" h="37056">
                  <a:moveTo>
                    <a:pt x="16148" y="17105"/>
                  </a:moveTo>
                  <a:cubicBezTo>
                    <a:pt x="18461" y="17599"/>
                    <a:pt x="20263" y="18628"/>
                    <a:pt x="21555" y="20191"/>
                  </a:cubicBezTo>
                  <a:cubicBezTo>
                    <a:pt x="22863" y="21754"/>
                    <a:pt x="23517" y="23684"/>
                    <a:pt x="23517" y="25980"/>
                  </a:cubicBezTo>
                  <a:cubicBezTo>
                    <a:pt x="23517" y="29505"/>
                    <a:pt x="22304" y="32233"/>
                    <a:pt x="19880" y="34162"/>
                  </a:cubicBezTo>
                  <a:cubicBezTo>
                    <a:pt x="17456" y="36092"/>
                    <a:pt x="14011" y="37057"/>
                    <a:pt x="9546" y="37057"/>
                  </a:cubicBezTo>
                  <a:cubicBezTo>
                    <a:pt x="8046" y="37057"/>
                    <a:pt x="6500" y="36905"/>
                    <a:pt x="4905" y="36602"/>
                  </a:cubicBezTo>
                  <a:cubicBezTo>
                    <a:pt x="3325" y="36315"/>
                    <a:pt x="1691" y="35876"/>
                    <a:pt x="0" y="35286"/>
                  </a:cubicBezTo>
                  <a:lnTo>
                    <a:pt x="0" y="30622"/>
                  </a:lnTo>
                  <a:cubicBezTo>
                    <a:pt x="1340" y="31403"/>
                    <a:pt x="2807" y="31993"/>
                    <a:pt x="4402" y="32392"/>
                  </a:cubicBezTo>
                  <a:cubicBezTo>
                    <a:pt x="5997" y="32790"/>
                    <a:pt x="7664" y="32990"/>
                    <a:pt x="9402" y="32990"/>
                  </a:cubicBezTo>
                  <a:cubicBezTo>
                    <a:pt x="12432" y="32990"/>
                    <a:pt x="14737" y="32392"/>
                    <a:pt x="16316" y="31196"/>
                  </a:cubicBezTo>
                  <a:cubicBezTo>
                    <a:pt x="17911" y="30000"/>
                    <a:pt x="18708" y="28261"/>
                    <a:pt x="18708" y="25980"/>
                  </a:cubicBezTo>
                  <a:cubicBezTo>
                    <a:pt x="18708" y="23875"/>
                    <a:pt x="17967" y="22233"/>
                    <a:pt x="16483" y="21052"/>
                  </a:cubicBezTo>
                  <a:cubicBezTo>
                    <a:pt x="15016" y="19856"/>
                    <a:pt x="12966" y="19258"/>
                    <a:pt x="10335" y="19258"/>
                  </a:cubicBezTo>
                  <a:lnTo>
                    <a:pt x="6173" y="19258"/>
                  </a:lnTo>
                  <a:lnTo>
                    <a:pt x="6173" y="15287"/>
                  </a:lnTo>
                  <a:lnTo>
                    <a:pt x="10526" y="15287"/>
                  </a:lnTo>
                  <a:cubicBezTo>
                    <a:pt x="12903" y="15287"/>
                    <a:pt x="14721" y="14817"/>
                    <a:pt x="15981" y="13875"/>
                  </a:cubicBezTo>
                  <a:cubicBezTo>
                    <a:pt x="17241" y="12918"/>
                    <a:pt x="17871" y="11547"/>
                    <a:pt x="17871" y="9761"/>
                  </a:cubicBezTo>
                  <a:cubicBezTo>
                    <a:pt x="17871" y="7926"/>
                    <a:pt x="17217" y="6523"/>
                    <a:pt x="15909" y="5550"/>
                  </a:cubicBezTo>
                  <a:cubicBezTo>
                    <a:pt x="14617" y="4561"/>
                    <a:pt x="12759" y="4067"/>
                    <a:pt x="10335" y="4067"/>
                  </a:cubicBezTo>
                  <a:cubicBezTo>
                    <a:pt x="9011" y="4067"/>
                    <a:pt x="7592" y="4211"/>
                    <a:pt x="6077" y="4498"/>
                  </a:cubicBezTo>
                  <a:cubicBezTo>
                    <a:pt x="4561" y="4785"/>
                    <a:pt x="2895" y="5231"/>
                    <a:pt x="1077" y="5837"/>
                  </a:cubicBezTo>
                  <a:lnTo>
                    <a:pt x="1077" y="1531"/>
                  </a:lnTo>
                  <a:cubicBezTo>
                    <a:pt x="2911" y="1021"/>
                    <a:pt x="4625" y="638"/>
                    <a:pt x="6220" y="383"/>
                  </a:cubicBezTo>
                  <a:cubicBezTo>
                    <a:pt x="7831" y="128"/>
                    <a:pt x="9346" y="0"/>
                    <a:pt x="10766" y="0"/>
                  </a:cubicBezTo>
                  <a:cubicBezTo>
                    <a:pt x="14434" y="0"/>
                    <a:pt x="17336" y="837"/>
                    <a:pt x="19474" y="2512"/>
                  </a:cubicBezTo>
                  <a:cubicBezTo>
                    <a:pt x="21611" y="4171"/>
                    <a:pt x="22679" y="6419"/>
                    <a:pt x="22679" y="9258"/>
                  </a:cubicBezTo>
                  <a:cubicBezTo>
                    <a:pt x="22679" y="11236"/>
                    <a:pt x="22113" y="12910"/>
                    <a:pt x="20981" y="14282"/>
                  </a:cubicBezTo>
                  <a:cubicBezTo>
                    <a:pt x="19849" y="15637"/>
                    <a:pt x="18238" y="16579"/>
                    <a:pt x="16148" y="17105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2D74AC34-40D5-05A5-1053-DB0E36B18926}"/>
                </a:ext>
              </a:extLst>
            </p:cNvPr>
            <p:cNvSpPr/>
            <p:nvPr/>
          </p:nvSpPr>
          <p:spPr>
            <a:xfrm>
              <a:off x="7517708" y="2550025"/>
              <a:ext cx="24688" cy="37056"/>
            </a:xfrm>
            <a:custGeom>
              <a:avLst/>
              <a:gdLst>
                <a:gd name="connsiteX0" fmla="*/ 12344 w 24688"/>
                <a:gd name="connsiteY0" fmla="*/ 3828 h 37056"/>
                <a:gd name="connsiteX1" fmla="*/ 6722 w 24688"/>
                <a:gd name="connsiteY1" fmla="*/ 7512 h 37056"/>
                <a:gd name="connsiteX2" fmla="*/ 4856 w 24688"/>
                <a:gd name="connsiteY2" fmla="*/ 18540 h 37056"/>
                <a:gd name="connsiteX3" fmla="*/ 6722 w 24688"/>
                <a:gd name="connsiteY3" fmla="*/ 29569 h 37056"/>
                <a:gd name="connsiteX4" fmla="*/ 12344 w 24688"/>
                <a:gd name="connsiteY4" fmla="*/ 33229 h 37056"/>
                <a:gd name="connsiteX5" fmla="*/ 17966 w 24688"/>
                <a:gd name="connsiteY5" fmla="*/ 29569 h 37056"/>
                <a:gd name="connsiteX6" fmla="*/ 19856 w 24688"/>
                <a:gd name="connsiteY6" fmla="*/ 18540 h 37056"/>
                <a:gd name="connsiteX7" fmla="*/ 17966 w 24688"/>
                <a:gd name="connsiteY7" fmla="*/ 7512 h 37056"/>
                <a:gd name="connsiteX8" fmla="*/ 12344 w 24688"/>
                <a:gd name="connsiteY8" fmla="*/ 3828 h 37056"/>
                <a:gd name="connsiteX9" fmla="*/ 12344 w 24688"/>
                <a:gd name="connsiteY9" fmla="*/ 0 h 37056"/>
                <a:gd name="connsiteX10" fmla="*/ 21507 w 24688"/>
                <a:gd name="connsiteY10" fmla="*/ 4761 h 37056"/>
                <a:gd name="connsiteX11" fmla="*/ 24688 w 24688"/>
                <a:gd name="connsiteY11" fmla="*/ 18540 h 37056"/>
                <a:gd name="connsiteX12" fmla="*/ 21507 w 24688"/>
                <a:gd name="connsiteY12" fmla="*/ 32320 h 37056"/>
                <a:gd name="connsiteX13" fmla="*/ 12344 w 24688"/>
                <a:gd name="connsiteY13" fmla="*/ 37057 h 37056"/>
                <a:gd name="connsiteX14" fmla="*/ 3158 w 24688"/>
                <a:gd name="connsiteY14" fmla="*/ 32320 h 37056"/>
                <a:gd name="connsiteX15" fmla="*/ 0 w 24688"/>
                <a:gd name="connsiteY15" fmla="*/ 18540 h 37056"/>
                <a:gd name="connsiteX16" fmla="*/ 3158 w 24688"/>
                <a:gd name="connsiteY16" fmla="*/ 4761 h 37056"/>
                <a:gd name="connsiteX17" fmla="*/ 12344 w 24688"/>
                <a:gd name="connsiteY17" fmla="*/ 0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6">
                  <a:moveTo>
                    <a:pt x="12344" y="3828"/>
                  </a:moveTo>
                  <a:cubicBezTo>
                    <a:pt x="9856" y="3828"/>
                    <a:pt x="7982" y="5056"/>
                    <a:pt x="6722" y="7512"/>
                  </a:cubicBezTo>
                  <a:cubicBezTo>
                    <a:pt x="5478" y="9952"/>
                    <a:pt x="4856" y="13628"/>
                    <a:pt x="4856" y="18540"/>
                  </a:cubicBezTo>
                  <a:cubicBezTo>
                    <a:pt x="4856" y="23437"/>
                    <a:pt x="5478" y="27113"/>
                    <a:pt x="6722" y="29569"/>
                  </a:cubicBezTo>
                  <a:cubicBezTo>
                    <a:pt x="7982" y="32009"/>
                    <a:pt x="9856" y="33229"/>
                    <a:pt x="12344" y="33229"/>
                  </a:cubicBezTo>
                  <a:cubicBezTo>
                    <a:pt x="14848" y="33229"/>
                    <a:pt x="16722" y="32009"/>
                    <a:pt x="17966" y="29569"/>
                  </a:cubicBezTo>
                  <a:cubicBezTo>
                    <a:pt x="19226" y="27113"/>
                    <a:pt x="19856" y="23437"/>
                    <a:pt x="19856" y="18540"/>
                  </a:cubicBezTo>
                  <a:cubicBezTo>
                    <a:pt x="19856" y="13628"/>
                    <a:pt x="19226" y="9952"/>
                    <a:pt x="17966" y="7512"/>
                  </a:cubicBezTo>
                  <a:cubicBezTo>
                    <a:pt x="16722" y="5056"/>
                    <a:pt x="14848" y="3828"/>
                    <a:pt x="12344" y="3828"/>
                  </a:cubicBezTo>
                  <a:moveTo>
                    <a:pt x="12344" y="0"/>
                  </a:moveTo>
                  <a:cubicBezTo>
                    <a:pt x="16348" y="0"/>
                    <a:pt x="19402" y="1587"/>
                    <a:pt x="21507" y="4761"/>
                  </a:cubicBezTo>
                  <a:cubicBezTo>
                    <a:pt x="23628" y="7918"/>
                    <a:pt x="24688" y="12512"/>
                    <a:pt x="24688" y="18540"/>
                  </a:cubicBezTo>
                  <a:cubicBezTo>
                    <a:pt x="24688" y="24553"/>
                    <a:pt x="23628" y="29146"/>
                    <a:pt x="21507" y="32320"/>
                  </a:cubicBezTo>
                  <a:cubicBezTo>
                    <a:pt x="19402" y="35478"/>
                    <a:pt x="16348" y="37057"/>
                    <a:pt x="12344" y="37057"/>
                  </a:cubicBezTo>
                  <a:cubicBezTo>
                    <a:pt x="8341" y="37057"/>
                    <a:pt x="5279" y="35478"/>
                    <a:pt x="3158" y="32320"/>
                  </a:cubicBezTo>
                  <a:cubicBezTo>
                    <a:pt x="1052" y="29146"/>
                    <a:pt x="0" y="24553"/>
                    <a:pt x="0" y="18540"/>
                  </a:cubicBezTo>
                  <a:cubicBezTo>
                    <a:pt x="0" y="12512"/>
                    <a:pt x="1052" y="7918"/>
                    <a:pt x="3158" y="4761"/>
                  </a:cubicBezTo>
                  <a:cubicBezTo>
                    <a:pt x="5279" y="1587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F21355AD-2794-B2D2-18AA-00CF79865E7A}"/>
                </a:ext>
              </a:extLst>
            </p:cNvPr>
            <p:cNvSpPr/>
            <p:nvPr/>
          </p:nvSpPr>
          <p:spPr>
            <a:xfrm>
              <a:off x="7550889" y="2580311"/>
              <a:ext cx="5048" cy="6076"/>
            </a:xfrm>
            <a:custGeom>
              <a:avLst/>
              <a:gdLst>
                <a:gd name="connsiteX0" fmla="*/ 0 w 5048"/>
                <a:gd name="connsiteY0" fmla="*/ 0 h 6076"/>
                <a:gd name="connsiteX1" fmla="*/ 5048 w 5048"/>
                <a:gd name="connsiteY1" fmla="*/ 0 h 6076"/>
                <a:gd name="connsiteX2" fmla="*/ 5048 w 5048"/>
                <a:gd name="connsiteY2" fmla="*/ 6077 h 6076"/>
                <a:gd name="connsiteX3" fmla="*/ 0 w 5048"/>
                <a:gd name="connsiteY3" fmla="*/ 6077 h 6076"/>
                <a:gd name="connsiteX4" fmla="*/ 0 w 5048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" h="6076">
                  <a:moveTo>
                    <a:pt x="0" y="0"/>
                  </a:moveTo>
                  <a:lnTo>
                    <a:pt x="5048" y="0"/>
                  </a:lnTo>
                  <a:lnTo>
                    <a:pt x="5048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8F687C2B-8A9A-E85E-69EE-A5344FB20573}"/>
                </a:ext>
              </a:extLst>
            </p:cNvPr>
            <p:cNvSpPr/>
            <p:nvPr/>
          </p:nvSpPr>
          <p:spPr>
            <a:xfrm>
              <a:off x="7563616" y="2550671"/>
              <a:ext cx="26028" cy="35717"/>
            </a:xfrm>
            <a:custGeom>
              <a:avLst/>
              <a:gdLst>
                <a:gd name="connsiteX0" fmla="*/ 16124 w 26028"/>
                <a:gd name="connsiteY0" fmla="*/ 4210 h 35717"/>
                <a:gd name="connsiteX1" fmla="*/ 3923 w 26028"/>
                <a:gd name="connsiteY1" fmla="*/ 23277 h 35717"/>
                <a:gd name="connsiteX2" fmla="*/ 16124 w 26028"/>
                <a:gd name="connsiteY2" fmla="*/ 23277 h 35717"/>
                <a:gd name="connsiteX3" fmla="*/ 16124 w 26028"/>
                <a:gd name="connsiteY3" fmla="*/ 4210 h 35717"/>
                <a:gd name="connsiteX4" fmla="*/ 14856 w 26028"/>
                <a:gd name="connsiteY4" fmla="*/ 0 h 35717"/>
                <a:gd name="connsiteX5" fmla="*/ 20932 w 26028"/>
                <a:gd name="connsiteY5" fmla="*/ 0 h 35717"/>
                <a:gd name="connsiteX6" fmla="*/ 20932 w 26028"/>
                <a:gd name="connsiteY6" fmla="*/ 23277 h 35717"/>
                <a:gd name="connsiteX7" fmla="*/ 26028 w 26028"/>
                <a:gd name="connsiteY7" fmla="*/ 23277 h 35717"/>
                <a:gd name="connsiteX8" fmla="*/ 26028 w 26028"/>
                <a:gd name="connsiteY8" fmla="*/ 27296 h 35717"/>
                <a:gd name="connsiteX9" fmla="*/ 20932 w 26028"/>
                <a:gd name="connsiteY9" fmla="*/ 27296 h 35717"/>
                <a:gd name="connsiteX10" fmla="*/ 20932 w 26028"/>
                <a:gd name="connsiteY10" fmla="*/ 35717 h 35717"/>
                <a:gd name="connsiteX11" fmla="*/ 16124 w 26028"/>
                <a:gd name="connsiteY11" fmla="*/ 35717 h 35717"/>
                <a:gd name="connsiteX12" fmla="*/ 16124 w 26028"/>
                <a:gd name="connsiteY12" fmla="*/ 27296 h 35717"/>
                <a:gd name="connsiteX13" fmla="*/ 0 w 26028"/>
                <a:gd name="connsiteY13" fmla="*/ 27296 h 35717"/>
                <a:gd name="connsiteX14" fmla="*/ 0 w 26028"/>
                <a:gd name="connsiteY14" fmla="*/ 22631 h 35717"/>
                <a:gd name="connsiteX15" fmla="*/ 14856 w 26028"/>
                <a:gd name="connsiteY15" fmla="*/ 0 h 3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028" h="35717">
                  <a:moveTo>
                    <a:pt x="16124" y="4210"/>
                  </a:moveTo>
                  <a:lnTo>
                    <a:pt x="3923" y="23277"/>
                  </a:lnTo>
                  <a:lnTo>
                    <a:pt x="16124" y="23277"/>
                  </a:lnTo>
                  <a:lnTo>
                    <a:pt x="16124" y="4210"/>
                  </a:lnTo>
                  <a:moveTo>
                    <a:pt x="14856" y="0"/>
                  </a:moveTo>
                  <a:lnTo>
                    <a:pt x="20932" y="0"/>
                  </a:lnTo>
                  <a:lnTo>
                    <a:pt x="20932" y="23277"/>
                  </a:lnTo>
                  <a:lnTo>
                    <a:pt x="26028" y="23277"/>
                  </a:lnTo>
                  <a:lnTo>
                    <a:pt x="26028" y="27296"/>
                  </a:lnTo>
                  <a:lnTo>
                    <a:pt x="20932" y="27296"/>
                  </a:lnTo>
                  <a:lnTo>
                    <a:pt x="20932" y="35717"/>
                  </a:lnTo>
                  <a:lnTo>
                    <a:pt x="16124" y="35717"/>
                  </a:lnTo>
                  <a:lnTo>
                    <a:pt x="16124" y="27296"/>
                  </a:lnTo>
                  <a:lnTo>
                    <a:pt x="0" y="27296"/>
                  </a:lnTo>
                  <a:lnTo>
                    <a:pt x="0" y="22631"/>
                  </a:lnTo>
                  <a:lnTo>
                    <a:pt x="14856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DF4C0D1F-5E97-0892-762C-C6CC212544D0}"/>
                </a:ext>
              </a:extLst>
            </p:cNvPr>
            <p:cNvSpPr/>
            <p:nvPr/>
          </p:nvSpPr>
          <p:spPr>
            <a:xfrm>
              <a:off x="7447284" y="2956023"/>
              <a:ext cx="38702" cy="47693"/>
            </a:xfrm>
            <a:custGeom>
              <a:avLst/>
              <a:gdLst>
                <a:gd name="connsiteX0" fmla="*/ 636 w 38702"/>
                <a:gd name="connsiteY0" fmla="*/ 0 h 47693"/>
                <a:gd name="connsiteX1" fmla="*/ 1770 w 38702"/>
                <a:gd name="connsiteY1" fmla="*/ 968 h 47693"/>
                <a:gd name="connsiteX2" fmla="*/ 2932 w 38702"/>
                <a:gd name="connsiteY2" fmla="*/ 5366 h 47693"/>
                <a:gd name="connsiteX3" fmla="*/ 5948 w 38702"/>
                <a:gd name="connsiteY3" fmla="*/ 7082 h 47693"/>
                <a:gd name="connsiteX4" fmla="*/ 37513 w 38702"/>
                <a:gd name="connsiteY4" fmla="*/ 14994 h 47693"/>
                <a:gd name="connsiteX5" fmla="*/ 38620 w 38702"/>
                <a:gd name="connsiteY5" fmla="*/ 15437 h 47693"/>
                <a:gd name="connsiteX6" fmla="*/ 38703 w 38702"/>
                <a:gd name="connsiteY6" fmla="*/ 15907 h 47693"/>
                <a:gd name="connsiteX7" fmla="*/ 38509 w 38702"/>
                <a:gd name="connsiteY7" fmla="*/ 16516 h 47693"/>
                <a:gd name="connsiteX8" fmla="*/ 37624 w 38702"/>
                <a:gd name="connsiteY8" fmla="*/ 16986 h 47693"/>
                <a:gd name="connsiteX9" fmla="*/ 4260 w 38702"/>
                <a:gd name="connsiteY9" fmla="*/ 31095 h 47693"/>
                <a:gd name="connsiteX10" fmla="*/ 3735 w 38702"/>
                <a:gd name="connsiteY10" fmla="*/ 31344 h 47693"/>
                <a:gd name="connsiteX11" fmla="*/ 3237 w 38702"/>
                <a:gd name="connsiteY11" fmla="*/ 31592 h 47693"/>
                <a:gd name="connsiteX12" fmla="*/ 33142 w 38702"/>
                <a:gd name="connsiteY12" fmla="*/ 39090 h 47693"/>
                <a:gd name="connsiteX13" fmla="*/ 34442 w 38702"/>
                <a:gd name="connsiteY13" fmla="*/ 39311 h 47693"/>
                <a:gd name="connsiteX14" fmla="*/ 36213 w 38702"/>
                <a:gd name="connsiteY14" fmla="*/ 38564 h 47693"/>
                <a:gd name="connsiteX15" fmla="*/ 36960 w 38702"/>
                <a:gd name="connsiteY15" fmla="*/ 35576 h 47693"/>
                <a:gd name="connsiteX16" fmla="*/ 37569 w 38702"/>
                <a:gd name="connsiteY16" fmla="*/ 34442 h 47693"/>
                <a:gd name="connsiteX17" fmla="*/ 38703 w 38702"/>
                <a:gd name="connsiteY17" fmla="*/ 35466 h 47693"/>
                <a:gd name="connsiteX18" fmla="*/ 38620 w 38702"/>
                <a:gd name="connsiteY18" fmla="*/ 38370 h 47693"/>
                <a:gd name="connsiteX19" fmla="*/ 38537 w 38702"/>
                <a:gd name="connsiteY19" fmla="*/ 41303 h 47693"/>
                <a:gd name="connsiteX20" fmla="*/ 38620 w 38702"/>
                <a:gd name="connsiteY20" fmla="*/ 44152 h 47693"/>
                <a:gd name="connsiteX21" fmla="*/ 38703 w 38702"/>
                <a:gd name="connsiteY21" fmla="*/ 46974 h 47693"/>
                <a:gd name="connsiteX22" fmla="*/ 38067 w 38702"/>
                <a:gd name="connsiteY22" fmla="*/ 47693 h 47693"/>
                <a:gd name="connsiteX23" fmla="*/ 37320 w 38702"/>
                <a:gd name="connsiteY23" fmla="*/ 47500 h 47693"/>
                <a:gd name="connsiteX24" fmla="*/ 37015 w 38702"/>
                <a:gd name="connsiteY24" fmla="*/ 47140 h 47693"/>
                <a:gd name="connsiteX25" fmla="*/ 36960 w 38702"/>
                <a:gd name="connsiteY25" fmla="*/ 46726 h 47693"/>
                <a:gd name="connsiteX26" fmla="*/ 36573 w 38702"/>
                <a:gd name="connsiteY26" fmla="*/ 43931 h 47693"/>
                <a:gd name="connsiteX27" fmla="*/ 35604 w 38702"/>
                <a:gd name="connsiteY27" fmla="*/ 42161 h 47693"/>
                <a:gd name="connsiteX28" fmla="*/ 34332 w 38702"/>
                <a:gd name="connsiteY28" fmla="*/ 41193 h 47693"/>
                <a:gd name="connsiteX29" fmla="*/ 32700 w 38702"/>
                <a:gd name="connsiteY29" fmla="*/ 40611 h 47693"/>
                <a:gd name="connsiteX30" fmla="*/ 2269 w 38702"/>
                <a:gd name="connsiteY30" fmla="*/ 33031 h 47693"/>
                <a:gd name="connsiteX31" fmla="*/ 1770 w 38702"/>
                <a:gd name="connsiteY31" fmla="*/ 36877 h 47693"/>
                <a:gd name="connsiteX32" fmla="*/ 1743 w 38702"/>
                <a:gd name="connsiteY32" fmla="*/ 37817 h 47693"/>
                <a:gd name="connsiteX33" fmla="*/ 1577 w 38702"/>
                <a:gd name="connsiteY33" fmla="*/ 38260 h 47693"/>
                <a:gd name="connsiteX34" fmla="*/ 1134 w 38702"/>
                <a:gd name="connsiteY34" fmla="*/ 38454 h 47693"/>
                <a:gd name="connsiteX35" fmla="*/ 194 w 38702"/>
                <a:gd name="connsiteY35" fmla="*/ 38122 h 47693"/>
                <a:gd name="connsiteX36" fmla="*/ 0 w 38702"/>
                <a:gd name="connsiteY36" fmla="*/ 36821 h 47693"/>
                <a:gd name="connsiteX37" fmla="*/ 0 w 38702"/>
                <a:gd name="connsiteY37" fmla="*/ 29214 h 47693"/>
                <a:gd name="connsiteX38" fmla="*/ 166 w 38702"/>
                <a:gd name="connsiteY38" fmla="*/ 27997 h 47693"/>
                <a:gd name="connsiteX39" fmla="*/ 1079 w 38702"/>
                <a:gd name="connsiteY39" fmla="*/ 27415 h 47693"/>
                <a:gd name="connsiteX40" fmla="*/ 30652 w 38702"/>
                <a:gd name="connsiteY40" fmla="*/ 14883 h 47693"/>
                <a:gd name="connsiteX41" fmla="*/ 5450 w 38702"/>
                <a:gd name="connsiteY41" fmla="*/ 8548 h 47693"/>
                <a:gd name="connsiteX42" fmla="*/ 4260 w 38702"/>
                <a:gd name="connsiteY42" fmla="*/ 8382 h 47693"/>
                <a:gd name="connsiteX43" fmla="*/ 2490 w 38702"/>
                <a:gd name="connsiteY43" fmla="*/ 9212 h 47693"/>
                <a:gd name="connsiteX44" fmla="*/ 1770 w 38702"/>
                <a:gd name="connsiteY44" fmla="*/ 12227 h 47693"/>
                <a:gd name="connsiteX45" fmla="*/ 1134 w 38702"/>
                <a:gd name="connsiteY45" fmla="*/ 13251 h 47693"/>
                <a:gd name="connsiteX46" fmla="*/ 360 w 38702"/>
                <a:gd name="connsiteY46" fmla="*/ 13057 h 47693"/>
                <a:gd name="connsiteX47" fmla="*/ 55 w 38702"/>
                <a:gd name="connsiteY47" fmla="*/ 12670 h 47693"/>
                <a:gd name="connsiteX48" fmla="*/ 0 w 38702"/>
                <a:gd name="connsiteY48" fmla="*/ 12227 h 47693"/>
                <a:gd name="connsiteX49" fmla="*/ 83 w 38702"/>
                <a:gd name="connsiteY49" fmla="*/ 9350 h 47693"/>
                <a:gd name="connsiteX50" fmla="*/ 166 w 38702"/>
                <a:gd name="connsiteY50" fmla="*/ 6445 h 47693"/>
                <a:gd name="connsiteX51" fmla="*/ 83 w 38702"/>
                <a:gd name="connsiteY51" fmla="*/ 3596 h 47693"/>
                <a:gd name="connsiteX52" fmla="*/ 0 w 38702"/>
                <a:gd name="connsiteY52" fmla="*/ 719 h 47693"/>
                <a:gd name="connsiteX53" fmla="*/ 166 w 38702"/>
                <a:gd name="connsiteY53" fmla="*/ 221 h 47693"/>
                <a:gd name="connsiteX54" fmla="*/ 470 w 38702"/>
                <a:gd name="connsiteY54" fmla="*/ 0 h 47693"/>
                <a:gd name="connsiteX55" fmla="*/ 636 w 38702"/>
                <a:gd name="connsiteY55" fmla="*/ 0 h 4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8702" h="47693">
                  <a:moveTo>
                    <a:pt x="636" y="0"/>
                  </a:moveTo>
                  <a:cubicBezTo>
                    <a:pt x="1392" y="0"/>
                    <a:pt x="1770" y="322"/>
                    <a:pt x="1770" y="968"/>
                  </a:cubicBezTo>
                  <a:cubicBezTo>
                    <a:pt x="1844" y="3052"/>
                    <a:pt x="2232" y="4518"/>
                    <a:pt x="2932" y="5366"/>
                  </a:cubicBezTo>
                  <a:cubicBezTo>
                    <a:pt x="3615" y="6196"/>
                    <a:pt x="4620" y="6768"/>
                    <a:pt x="5948" y="7082"/>
                  </a:cubicBezTo>
                  <a:lnTo>
                    <a:pt x="37513" y="14994"/>
                  </a:lnTo>
                  <a:cubicBezTo>
                    <a:pt x="38177" y="15179"/>
                    <a:pt x="38546" y="15326"/>
                    <a:pt x="38620" y="15437"/>
                  </a:cubicBezTo>
                  <a:cubicBezTo>
                    <a:pt x="38675" y="15547"/>
                    <a:pt x="38703" y="15704"/>
                    <a:pt x="38703" y="15907"/>
                  </a:cubicBezTo>
                  <a:cubicBezTo>
                    <a:pt x="38703" y="16165"/>
                    <a:pt x="38638" y="16368"/>
                    <a:pt x="38509" y="16516"/>
                  </a:cubicBezTo>
                  <a:cubicBezTo>
                    <a:pt x="38380" y="16645"/>
                    <a:pt x="38085" y="16801"/>
                    <a:pt x="37624" y="16986"/>
                  </a:cubicBezTo>
                  <a:lnTo>
                    <a:pt x="4260" y="31095"/>
                  </a:lnTo>
                  <a:cubicBezTo>
                    <a:pt x="4113" y="31168"/>
                    <a:pt x="3938" y="31252"/>
                    <a:pt x="3735" y="31344"/>
                  </a:cubicBezTo>
                  <a:cubicBezTo>
                    <a:pt x="3532" y="31436"/>
                    <a:pt x="3366" y="31519"/>
                    <a:pt x="3237" y="31592"/>
                  </a:cubicBezTo>
                  <a:lnTo>
                    <a:pt x="33142" y="39090"/>
                  </a:lnTo>
                  <a:cubicBezTo>
                    <a:pt x="33714" y="39237"/>
                    <a:pt x="34147" y="39311"/>
                    <a:pt x="34442" y="39311"/>
                  </a:cubicBezTo>
                  <a:cubicBezTo>
                    <a:pt x="35162" y="39311"/>
                    <a:pt x="35752" y="39062"/>
                    <a:pt x="36213" y="38564"/>
                  </a:cubicBezTo>
                  <a:cubicBezTo>
                    <a:pt x="36656" y="38048"/>
                    <a:pt x="36905" y="37052"/>
                    <a:pt x="36960" y="35576"/>
                  </a:cubicBezTo>
                  <a:cubicBezTo>
                    <a:pt x="36960" y="34820"/>
                    <a:pt x="37163" y="34442"/>
                    <a:pt x="37569" y="34442"/>
                  </a:cubicBezTo>
                  <a:cubicBezTo>
                    <a:pt x="38325" y="34442"/>
                    <a:pt x="38703" y="34783"/>
                    <a:pt x="38703" y="35466"/>
                  </a:cubicBezTo>
                  <a:cubicBezTo>
                    <a:pt x="38703" y="36093"/>
                    <a:pt x="38675" y="37061"/>
                    <a:pt x="38620" y="38370"/>
                  </a:cubicBezTo>
                  <a:cubicBezTo>
                    <a:pt x="38564" y="39680"/>
                    <a:pt x="38537" y="40658"/>
                    <a:pt x="38537" y="41303"/>
                  </a:cubicBezTo>
                  <a:cubicBezTo>
                    <a:pt x="38537" y="41930"/>
                    <a:pt x="38564" y="42880"/>
                    <a:pt x="38620" y="44152"/>
                  </a:cubicBezTo>
                  <a:cubicBezTo>
                    <a:pt x="38675" y="45425"/>
                    <a:pt x="38703" y="46365"/>
                    <a:pt x="38703" y="46974"/>
                  </a:cubicBezTo>
                  <a:cubicBezTo>
                    <a:pt x="38703" y="47454"/>
                    <a:pt x="38491" y="47693"/>
                    <a:pt x="38067" y="47693"/>
                  </a:cubicBezTo>
                  <a:cubicBezTo>
                    <a:pt x="37735" y="47693"/>
                    <a:pt x="37486" y="47629"/>
                    <a:pt x="37320" y="47500"/>
                  </a:cubicBezTo>
                  <a:cubicBezTo>
                    <a:pt x="37135" y="47370"/>
                    <a:pt x="37034" y="47251"/>
                    <a:pt x="37015" y="47140"/>
                  </a:cubicBezTo>
                  <a:cubicBezTo>
                    <a:pt x="36978" y="47030"/>
                    <a:pt x="36960" y="46891"/>
                    <a:pt x="36960" y="46726"/>
                  </a:cubicBezTo>
                  <a:cubicBezTo>
                    <a:pt x="36923" y="45619"/>
                    <a:pt x="36794" y="44688"/>
                    <a:pt x="36573" y="43931"/>
                  </a:cubicBezTo>
                  <a:cubicBezTo>
                    <a:pt x="36351" y="43175"/>
                    <a:pt x="36029" y="42585"/>
                    <a:pt x="35604" y="42161"/>
                  </a:cubicBezTo>
                  <a:cubicBezTo>
                    <a:pt x="35180" y="41718"/>
                    <a:pt x="34756" y="41395"/>
                    <a:pt x="34332" y="41193"/>
                  </a:cubicBezTo>
                  <a:cubicBezTo>
                    <a:pt x="33889" y="40971"/>
                    <a:pt x="33345" y="40777"/>
                    <a:pt x="32700" y="40611"/>
                  </a:cubicBezTo>
                  <a:lnTo>
                    <a:pt x="2269" y="33031"/>
                  </a:lnTo>
                  <a:cubicBezTo>
                    <a:pt x="1936" y="33031"/>
                    <a:pt x="1770" y="34313"/>
                    <a:pt x="1770" y="36877"/>
                  </a:cubicBezTo>
                  <a:cubicBezTo>
                    <a:pt x="1770" y="37319"/>
                    <a:pt x="1761" y="37633"/>
                    <a:pt x="1743" y="37817"/>
                  </a:cubicBezTo>
                  <a:cubicBezTo>
                    <a:pt x="1724" y="37983"/>
                    <a:pt x="1669" y="38131"/>
                    <a:pt x="1577" y="38260"/>
                  </a:cubicBezTo>
                  <a:cubicBezTo>
                    <a:pt x="1485" y="38389"/>
                    <a:pt x="1337" y="38454"/>
                    <a:pt x="1134" y="38454"/>
                  </a:cubicBezTo>
                  <a:cubicBezTo>
                    <a:pt x="618" y="38454"/>
                    <a:pt x="304" y="38343"/>
                    <a:pt x="194" y="38122"/>
                  </a:cubicBezTo>
                  <a:cubicBezTo>
                    <a:pt x="65" y="37900"/>
                    <a:pt x="0" y="37467"/>
                    <a:pt x="0" y="36821"/>
                  </a:cubicBezTo>
                  <a:lnTo>
                    <a:pt x="0" y="29214"/>
                  </a:lnTo>
                  <a:cubicBezTo>
                    <a:pt x="0" y="28568"/>
                    <a:pt x="55" y="28163"/>
                    <a:pt x="166" y="27997"/>
                  </a:cubicBezTo>
                  <a:cubicBezTo>
                    <a:pt x="258" y="27831"/>
                    <a:pt x="563" y="27637"/>
                    <a:pt x="1079" y="27415"/>
                  </a:cubicBezTo>
                  <a:lnTo>
                    <a:pt x="30652" y="14883"/>
                  </a:lnTo>
                  <a:lnTo>
                    <a:pt x="5450" y="8548"/>
                  </a:lnTo>
                  <a:cubicBezTo>
                    <a:pt x="5118" y="8438"/>
                    <a:pt x="4721" y="8382"/>
                    <a:pt x="4260" y="8382"/>
                  </a:cubicBezTo>
                  <a:cubicBezTo>
                    <a:pt x="3523" y="8382"/>
                    <a:pt x="2932" y="8659"/>
                    <a:pt x="2490" y="9212"/>
                  </a:cubicBezTo>
                  <a:cubicBezTo>
                    <a:pt x="2029" y="9747"/>
                    <a:pt x="1789" y="10752"/>
                    <a:pt x="1770" y="12227"/>
                  </a:cubicBezTo>
                  <a:cubicBezTo>
                    <a:pt x="1770" y="12910"/>
                    <a:pt x="1558" y="13251"/>
                    <a:pt x="1134" y="13251"/>
                  </a:cubicBezTo>
                  <a:cubicBezTo>
                    <a:pt x="784" y="13251"/>
                    <a:pt x="526" y="13187"/>
                    <a:pt x="360" y="13057"/>
                  </a:cubicBezTo>
                  <a:cubicBezTo>
                    <a:pt x="175" y="12910"/>
                    <a:pt x="74" y="12781"/>
                    <a:pt x="55" y="12670"/>
                  </a:cubicBezTo>
                  <a:cubicBezTo>
                    <a:pt x="18" y="12541"/>
                    <a:pt x="0" y="12393"/>
                    <a:pt x="0" y="12227"/>
                  </a:cubicBezTo>
                  <a:cubicBezTo>
                    <a:pt x="0" y="11600"/>
                    <a:pt x="28" y="10641"/>
                    <a:pt x="83" y="9350"/>
                  </a:cubicBezTo>
                  <a:cubicBezTo>
                    <a:pt x="138" y="8059"/>
                    <a:pt x="166" y="7091"/>
                    <a:pt x="166" y="6445"/>
                  </a:cubicBezTo>
                  <a:cubicBezTo>
                    <a:pt x="166" y="5819"/>
                    <a:pt x="138" y="4869"/>
                    <a:pt x="83" y="3596"/>
                  </a:cubicBezTo>
                  <a:cubicBezTo>
                    <a:pt x="28" y="2305"/>
                    <a:pt x="0" y="1346"/>
                    <a:pt x="0" y="719"/>
                  </a:cubicBezTo>
                  <a:cubicBezTo>
                    <a:pt x="0" y="498"/>
                    <a:pt x="55" y="331"/>
                    <a:pt x="166" y="221"/>
                  </a:cubicBezTo>
                  <a:cubicBezTo>
                    <a:pt x="258" y="92"/>
                    <a:pt x="360" y="18"/>
                    <a:pt x="470" y="0"/>
                  </a:cubicBez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4" name="Freeform 1023">
              <a:extLst>
                <a:ext uri="{FF2B5EF4-FFF2-40B4-BE49-F238E27FC236}">
                  <a16:creationId xmlns:a16="http://schemas.microsoft.com/office/drawing/2014/main" id="{EE086B4D-B615-88B7-0CDF-EDCD3843B536}"/>
                </a:ext>
              </a:extLst>
            </p:cNvPr>
            <p:cNvSpPr/>
            <p:nvPr/>
          </p:nvSpPr>
          <p:spPr>
            <a:xfrm>
              <a:off x="7443494" y="2937142"/>
              <a:ext cx="56657" cy="13141"/>
            </a:xfrm>
            <a:custGeom>
              <a:avLst/>
              <a:gdLst>
                <a:gd name="connsiteX0" fmla="*/ 28329 w 56657"/>
                <a:gd name="connsiteY0" fmla="*/ 13141 h 13141"/>
                <a:gd name="connsiteX1" fmla="*/ 11038 w 56657"/>
                <a:gd name="connsiteY1" fmla="*/ 9572 h 13141"/>
                <a:gd name="connsiteX2" fmla="*/ 5090 w 56657"/>
                <a:gd name="connsiteY2" fmla="*/ 5920 h 13141"/>
                <a:gd name="connsiteX3" fmla="*/ 1190 w 56657"/>
                <a:gd name="connsiteY3" fmla="*/ 2379 h 13141"/>
                <a:gd name="connsiteX4" fmla="*/ 0 w 56657"/>
                <a:gd name="connsiteY4" fmla="*/ 581 h 13141"/>
                <a:gd name="connsiteX5" fmla="*/ 553 w 56657"/>
                <a:gd name="connsiteY5" fmla="*/ 0 h 13141"/>
                <a:gd name="connsiteX6" fmla="*/ 1522 w 56657"/>
                <a:gd name="connsiteY6" fmla="*/ 747 h 13141"/>
                <a:gd name="connsiteX7" fmla="*/ 28329 w 56657"/>
                <a:gd name="connsiteY7" fmla="*/ 9849 h 13141"/>
                <a:gd name="connsiteX8" fmla="*/ 54831 w 56657"/>
                <a:gd name="connsiteY8" fmla="*/ 969 h 13141"/>
                <a:gd name="connsiteX9" fmla="*/ 56104 w 56657"/>
                <a:gd name="connsiteY9" fmla="*/ 0 h 13141"/>
                <a:gd name="connsiteX10" fmla="*/ 56657 w 56657"/>
                <a:gd name="connsiteY10" fmla="*/ 581 h 13141"/>
                <a:gd name="connsiteX11" fmla="*/ 55523 w 56657"/>
                <a:gd name="connsiteY11" fmla="*/ 2324 h 13141"/>
                <a:gd name="connsiteX12" fmla="*/ 51788 w 56657"/>
                <a:gd name="connsiteY12" fmla="*/ 5782 h 13141"/>
                <a:gd name="connsiteX13" fmla="*/ 46006 w 56657"/>
                <a:gd name="connsiteY13" fmla="*/ 9406 h 13141"/>
                <a:gd name="connsiteX14" fmla="*/ 28329 w 56657"/>
                <a:gd name="connsiteY14" fmla="*/ 13141 h 1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657" h="13141">
                  <a:moveTo>
                    <a:pt x="28329" y="13141"/>
                  </a:moveTo>
                  <a:cubicBezTo>
                    <a:pt x="21947" y="13141"/>
                    <a:pt x="16184" y="11952"/>
                    <a:pt x="11038" y="9572"/>
                  </a:cubicBezTo>
                  <a:cubicBezTo>
                    <a:pt x="8880" y="8558"/>
                    <a:pt x="6898" y="7341"/>
                    <a:pt x="5090" y="5920"/>
                  </a:cubicBezTo>
                  <a:cubicBezTo>
                    <a:pt x="3283" y="4500"/>
                    <a:pt x="1983" y="3320"/>
                    <a:pt x="1190" y="2379"/>
                  </a:cubicBezTo>
                  <a:cubicBezTo>
                    <a:pt x="397" y="1439"/>
                    <a:pt x="0" y="839"/>
                    <a:pt x="0" y="581"/>
                  </a:cubicBezTo>
                  <a:cubicBezTo>
                    <a:pt x="0" y="212"/>
                    <a:pt x="184" y="18"/>
                    <a:pt x="553" y="0"/>
                  </a:cubicBezTo>
                  <a:cubicBezTo>
                    <a:pt x="738" y="0"/>
                    <a:pt x="1061" y="249"/>
                    <a:pt x="1522" y="747"/>
                  </a:cubicBezTo>
                  <a:cubicBezTo>
                    <a:pt x="7718" y="6833"/>
                    <a:pt x="16654" y="9867"/>
                    <a:pt x="28329" y="9849"/>
                  </a:cubicBezTo>
                  <a:cubicBezTo>
                    <a:pt x="40040" y="9849"/>
                    <a:pt x="48874" y="6889"/>
                    <a:pt x="54831" y="969"/>
                  </a:cubicBezTo>
                  <a:cubicBezTo>
                    <a:pt x="55477" y="323"/>
                    <a:pt x="55901" y="0"/>
                    <a:pt x="56104" y="0"/>
                  </a:cubicBezTo>
                  <a:cubicBezTo>
                    <a:pt x="56473" y="0"/>
                    <a:pt x="56657" y="194"/>
                    <a:pt x="56657" y="581"/>
                  </a:cubicBezTo>
                  <a:cubicBezTo>
                    <a:pt x="56657" y="839"/>
                    <a:pt x="56280" y="1420"/>
                    <a:pt x="55523" y="2324"/>
                  </a:cubicBezTo>
                  <a:cubicBezTo>
                    <a:pt x="54766" y="3228"/>
                    <a:pt x="53522" y="4381"/>
                    <a:pt x="51788" y="5782"/>
                  </a:cubicBezTo>
                  <a:cubicBezTo>
                    <a:pt x="50055" y="7184"/>
                    <a:pt x="48127" y="8392"/>
                    <a:pt x="46006" y="9406"/>
                  </a:cubicBezTo>
                  <a:cubicBezTo>
                    <a:pt x="40861" y="11896"/>
                    <a:pt x="34968" y="13141"/>
                    <a:pt x="28329" y="13141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5" name="Freeform 1024">
              <a:extLst>
                <a:ext uri="{FF2B5EF4-FFF2-40B4-BE49-F238E27FC236}">
                  <a16:creationId xmlns:a16="http://schemas.microsoft.com/office/drawing/2014/main" id="{0022380D-F5AB-8E81-A241-86B72E347EAD}"/>
                </a:ext>
              </a:extLst>
            </p:cNvPr>
            <p:cNvSpPr/>
            <p:nvPr/>
          </p:nvSpPr>
          <p:spPr>
            <a:xfrm>
              <a:off x="7460950" y="2904619"/>
              <a:ext cx="25672" cy="28218"/>
            </a:xfrm>
            <a:custGeom>
              <a:avLst/>
              <a:gdLst>
                <a:gd name="connsiteX0" fmla="*/ 3735 w 25672"/>
                <a:gd name="connsiteY0" fmla="*/ 0 h 28218"/>
                <a:gd name="connsiteX1" fmla="*/ 6169 w 25672"/>
                <a:gd name="connsiteY1" fmla="*/ 968 h 28218"/>
                <a:gd name="connsiteX2" fmla="*/ 7027 w 25672"/>
                <a:gd name="connsiteY2" fmla="*/ 3043 h 28218"/>
                <a:gd name="connsiteX3" fmla="*/ 6418 w 25672"/>
                <a:gd name="connsiteY3" fmla="*/ 4648 h 28218"/>
                <a:gd name="connsiteX4" fmla="*/ 5035 w 25672"/>
                <a:gd name="connsiteY4" fmla="*/ 5201 h 28218"/>
                <a:gd name="connsiteX5" fmla="*/ 3071 w 25672"/>
                <a:gd name="connsiteY5" fmla="*/ 4426 h 28218"/>
                <a:gd name="connsiteX6" fmla="*/ 1964 w 25672"/>
                <a:gd name="connsiteY6" fmla="*/ 2490 h 28218"/>
                <a:gd name="connsiteX7" fmla="*/ 1245 w 25672"/>
                <a:gd name="connsiteY7" fmla="*/ 5311 h 28218"/>
                <a:gd name="connsiteX8" fmla="*/ 1826 w 25672"/>
                <a:gd name="connsiteY8" fmla="*/ 7386 h 28218"/>
                <a:gd name="connsiteX9" fmla="*/ 3154 w 25672"/>
                <a:gd name="connsiteY9" fmla="*/ 8908 h 28218"/>
                <a:gd name="connsiteX10" fmla="*/ 4980 w 25672"/>
                <a:gd name="connsiteY10" fmla="*/ 9959 h 28218"/>
                <a:gd name="connsiteX11" fmla="*/ 6667 w 25672"/>
                <a:gd name="connsiteY11" fmla="*/ 10623 h 28218"/>
                <a:gd name="connsiteX12" fmla="*/ 7940 w 25672"/>
                <a:gd name="connsiteY12" fmla="*/ 10928 h 28218"/>
                <a:gd name="connsiteX13" fmla="*/ 15686 w 25672"/>
                <a:gd name="connsiteY13" fmla="*/ 12864 h 28218"/>
                <a:gd name="connsiteX14" fmla="*/ 20666 w 25672"/>
                <a:gd name="connsiteY14" fmla="*/ 13805 h 28218"/>
                <a:gd name="connsiteX15" fmla="*/ 23349 w 25672"/>
                <a:gd name="connsiteY15" fmla="*/ 13030 h 28218"/>
                <a:gd name="connsiteX16" fmla="*/ 24400 w 25672"/>
                <a:gd name="connsiteY16" fmla="*/ 10706 h 28218"/>
                <a:gd name="connsiteX17" fmla="*/ 24234 w 25672"/>
                <a:gd name="connsiteY17" fmla="*/ 9406 h 28218"/>
                <a:gd name="connsiteX18" fmla="*/ 23543 w 25672"/>
                <a:gd name="connsiteY18" fmla="*/ 7829 h 28218"/>
                <a:gd name="connsiteX19" fmla="*/ 22242 w 25672"/>
                <a:gd name="connsiteY19" fmla="*/ 6114 h 28218"/>
                <a:gd name="connsiteX20" fmla="*/ 20085 w 25672"/>
                <a:gd name="connsiteY20" fmla="*/ 4482 h 28218"/>
                <a:gd name="connsiteX21" fmla="*/ 16986 w 25672"/>
                <a:gd name="connsiteY21" fmla="*/ 3154 h 28218"/>
                <a:gd name="connsiteX22" fmla="*/ 16377 w 25672"/>
                <a:gd name="connsiteY22" fmla="*/ 2434 h 28218"/>
                <a:gd name="connsiteX23" fmla="*/ 16931 w 25672"/>
                <a:gd name="connsiteY23" fmla="*/ 1743 h 28218"/>
                <a:gd name="connsiteX24" fmla="*/ 18397 w 25672"/>
                <a:gd name="connsiteY24" fmla="*/ 2130 h 28218"/>
                <a:gd name="connsiteX25" fmla="*/ 20638 w 25672"/>
                <a:gd name="connsiteY25" fmla="*/ 3292 h 28218"/>
                <a:gd name="connsiteX26" fmla="*/ 23017 w 25672"/>
                <a:gd name="connsiteY26" fmla="*/ 5090 h 28218"/>
                <a:gd name="connsiteX27" fmla="*/ 24898 w 25672"/>
                <a:gd name="connsiteY27" fmla="*/ 7635 h 28218"/>
                <a:gd name="connsiteX28" fmla="*/ 25673 w 25672"/>
                <a:gd name="connsiteY28" fmla="*/ 10817 h 28218"/>
                <a:gd name="connsiteX29" fmla="*/ 24400 w 25672"/>
                <a:gd name="connsiteY29" fmla="*/ 14773 h 28218"/>
                <a:gd name="connsiteX30" fmla="*/ 21357 w 25672"/>
                <a:gd name="connsiteY30" fmla="*/ 16931 h 28218"/>
                <a:gd name="connsiteX31" fmla="*/ 21938 w 25672"/>
                <a:gd name="connsiteY31" fmla="*/ 17263 h 28218"/>
                <a:gd name="connsiteX32" fmla="*/ 23017 w 25672"/>
                <a:gd name="connsiteY32" fmla="*/ 18037 h 28218"/>
                <a:gd name="connsiteX33" fmla="*/ 24290 w 25672"/>
                <a:gd name="connsiteY33" fmla="*/ 19227 h 28218"/>
                <a:gd name="connsiteX34" fmla="*/ 25230 w 25672"/>
                <a:gd name="connsiteY34" fmla="*/ 20859 h 28218"/>
                <a:gd name="connsiteX35" fmla="*/ 25673 w 25672"/>
                <a:gd name="connsiteY35" fmla="*/ 22879 h 28218"/>
                <a:gd name="connsiteX36" fmla="*/ 25286 w 25672"/>
                <a:gd name="connsiteY36" fmla="*/ 25396 h 28218"/>
                <a:gd name="connsiteX37" fmla="*/ 24013 w 25672"/>
                <a:gd name="connsiteY37" fmla="*/ 27388 h 28218"/>
                <a:gd name="connsiteX38" fmla="*/ 21910 w 25672"/>
                <a:gd name="connsiteY38" fmla="*/ 28218 h 28218"/>
                <a:gd name="connsiteX39" fmla="*/ 19614 w 25672"/>
                <a:gd name="connsiteY39" fmla="*/ 27305 h 28218"/>
                <a:gd name="connsiteX40" fmla="*/ 18646 w 25672"/>
                <a:gd name="connsiteY40" fmla="*/ 25092 h 28218"/>
                <a:gd name="connsiteX41" fmla="*/ 19116 w 25672"/>
                <a:gd name="connsiteY41" fmla="*/ 23653 h 28218"/>
                <a:gd name="connsiteX42" fmla="*/ 20610 w 25672"/>
                <a:gd name="connsiteY42" fmla="*/ 22989 h 28218"/>
                <a:gd name="connsiteX43" fmla="*/ 22602 w 25672"/>
                <a:gd name="connsiteY43" fmla="*/ 23764 h 28218"/>
                <a:gd name="connsiteX44" fmla="*/ 23681 w 25672"/>
                <a:gd name="connsiteY44" fmla="*/ 25645 h 28218"/>
                <a:gd name="connsiteX45" fmla="*/ 24400 w 25672"/>
                <a:gd name="connsiteY45" fmla="*/ 22823 h 28218"/>
                <a:gd name="connsiteX46" fmla="*/ 22796 w 25672"/>
                <a:gd name="connsiteY46" fmla="*/ 19559 h 28218"/>
                <a:gd name="connsiteX47" fmla="*/ 18508 w 25672"/>
                <a:gd name="connsiteY47" fmla="*/ 17429 h 28218"/>
                <a:gd name="connsiteX48" fmla="*/ 9185 w 25672"/>
                <a:gd name="connsiteY48" fmla="*/ 15050 h 28218"/>
                <a:gd name="connsiteX49" fmla="*/ 5035 w 25672"/>
                <a:gd name="connsiteY49" fmla="*/ 14385 h 28218"/>
                <a:gd name="connsiteX50" fmla="*/ 3071 w 25672"/>
                <a:gd name="connsiteY50" fmla="*/ 14690 h 28218"/>
                <a:gd name="connsiteX51" fmla="*/ 1909 w 25672"/>
                <a:gd name="connsiteY51" fmla="*/ 15520 h 28218"/>
                <a:gd name="connsiteX52" fmla="*/ 1383 w 25672"/>
                <a:gd name="connsiteY52" fmla="*/ 16488 h 28218"/>
                <a:gd name="connsiteX53" fmla="*/ 1245 w 25672"/>
                <a:gd name="connsiteY53" fmla="*/ 17429 h 28218"/>
                <a:gd name="connsiteX54" fmla="*/ 1577 w 25672"/>
                <a:gd name="connsiteY54" fmla="*/ 19199 h 28218"/>
                <a:gd name="connsiteX55" fmla="*/ 2683 w 25672"/>
                <a:gd name="connsiteY55" fmla="*/ 21219 h 28218"/>
                <a:gd name="connsiteX56" fmla="*/ 4980 w 25672"/>
                <a:gd name="connsiteY56" fmla="*/ 23321 h 28218"/>
                <a:gd name="connsiteX57" fmla="*/ 8659 w 25672"/>
                <a:gd name="connsiteY57" fmla="*/ 25037 h 28218"/>
                <a:gd name="connsiteX58" fmla="*/ 9295 w 25672"/>
                <a:gd name="connsiteY58" fmla="*/ 25783 h 28218"/>
                <a:gd name="connsiteX59" fmla="*/ 8714 w 25672"/>
                <a:gd name="connsiteY59" fmla="*/ 26448 h 28218"/>
                <a:gd name="connsiteX60" fmla="*/ 7276 w 25672"/>
                <a:gd name="connsiteY60" fmla="*/ 26088 h 28218"/>
                <a:gd name="connsiteX61" fmla="*/ 5035 w 25672"/>
                <a:gd name="connsiteY61" fmla="*/ 24926 h 28218"/>
                <a:gd name="connsiteX62" fmla="*/ 2683 w 25672"/>
                <a:gd name="connsiteY62" fmla="*/ 23100 h 28218"/>
                <a:gd name="connsiteX63" fmla="*/ 775 w 25672"/>
                <a:gd name="connsiteY63" fmla="*/ 20527 h 28218"/>
                <a:gd name="connsiteX64" fmla="*/ 0 w 25672"/>
                <a:gd name="connsiteY64" fmla="*/ 17318 h 28218"/>
                <a:gd name="connsiteX65" fmla="*/ 166 w 25672"/>
                <a:gd name="connsiteY65" fmla="*/ 15852 h 28218"/>
                <a:gd name="connsiteX66" fmla="*/ 719 w 25672"/>
                <a:gd name="connsiteY66" fmla="*/ 14219 h 28218"/>
                <a:gd name="connsiteX67" fmla="*/ 2047 w 25672"/>
                <a:gd name="connsiteY67" fmla="*/ 12504 h 28218"/>
                <a:gd name="connsiteX68" fmla="*/ 4288 w 25672"/>
                <a:gd name="connsiteY68" fmla="*/ 11204 h 28218"/>
                <a:gd name="connsiteX69" fmla="*/ 3043 w 25672"/>
                <a:gd name="connsiteY69" fmla="*/ 10429 h 28218"/>
                <a:gd name="connsiteX70" fmla="*/ 1688 w 25672"/>
                <a:gd name="connsiteY70" fmla="*/ 9240 h 28218"/>
                <a:gd name="connsiteX71" fmla="*/ 470 w 25672"/>
                <a:gd name="connsiteY71" fmla="*/ 7469 h 28218"/>
                <a:gd name="connsiteX72" fmla="*/ 0 w 25672"/>
                <a:gd name="connsiteY72" fmla="*/ 5256 h 28218"/>
                <a:gd name="connsiteX73" fmla="*/ 304 w 25672"/>
                <a:gd name="connsiteY73" fmla="*/ 3015 h 28218"/>
                <a:gd name="connsiteX74" fmla="*/ 1494 w 25672"/>
                <a:gd name="connsiteY74" fmla="*/ 968 h 28218"/>
                <a:gd name="connsiteX75" fmla="*/ 3735 w 25672"/>
                <a:gd name="connsiteY75" fmla="*/ 0 h 28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5672" h="28218">
                  <a:moveTo>
                    <a:pt x="3735" y="0"/>
                  </a:moveTo>
                  <a:cubicBezTo>
                    <a:pt x="4768" y="0"/>
                    <a:pt x="5579" y="322"/>
                    <a:pt x="6169" y="968"/>
                  </a:cubicBezTo>
                  <a:cubicBezTo>
                    <a:pt x="6741" y="1613"/>
                    <a:pt x="7027" y="2306"/>
                    <a:pt x="7027" y="3043"/>
                  </a:cubicBezTo>
                  <a:cubicBezTo>
                    <a:pt x="7027" y="3744"/>
                    <a:pt x="6824" y="4279"/>
                    <a:pt x="6418" y="4648"/>
                  </a:cubicBezTo>
                  <a:cubicBezTo>
                    <a:pt x="6012" y="5017"/>
                    <a:pt x="5551" y="5201"/>
                    <a:pt x="5035" y="5201"/>
                  </a:cubicBezTo>
                  <a:cubicBezTo>
                    <a:pt x="4334" y="5201"/>
                    <a:pt x="3679" y="4943"/>
                    <a:pt x="3071" y="4426"/>
                  </a:cubicBezTo>
                  <a:cubicBezTo>
                    <a:pt x="2462" y="3909"/>
                    <a:pt x="2093" y="3264"/>
                    <a:pt x="1964" y="2490"/>
                  </a:cubicBezTo>
                  <a:cubicBezTo>
                    <a:pt x="1485" y="3246"/>
                    <a:pt x="1245" y="4186"/>
                    <a:pt x="1245" y="5311"/>
                  </a:cubicBezTo>
                  <a:cubicBezTo>
                    <a:pt x="1245" y="6049"/>
                    <a:pt x="1439" y="6741"/>
                    <a:pt x="1826" y="7386"/>
                  </a:cubicBezTo>
                  <a:cubicBezTo>
                    <a:pt x="2213" y="8013"/>
                    <a:pt x="2656" y="8521"/>
                    <a:pt x="3154" y="8908"/>
                  </a:cubicBezTo>
                  <a:cubicBezTo>
                    <a:pt x="3652" y="9277"/>
                    <a:pt x="4260" y="9627"/>
                    <a:pt x="4980" y="9959"/>
                  </a:cubicBezTo>
                  <a:cubicBezTo>
                    <a:pt x="5680" y="10273"/>
                    <a:pt x="6243" y="10494"/>
                    <a:pt x="6667" y="10623"/>
                  </a:cubicBezTo>
                  <a:cubicBezTo>
                    <a:pt x="7073" y="10733"/>
                    <a:pt x="7497" y="10835"/>
                    <a:pt x="7940" y="10928"/>
                  </a:cubicBezTo>
                  <a:lnTo>
                    <a:pt x="15686" y="12864"/>
                  </a:lnTo>
                  <a:cubicBezTo>
                    <a:pt x="18139" y="13491"/>
                    <a:pt x="19799" y="13805"/>
                    <a:pt x="20666" y="13805"/>
                  </a:cubicBezTo>
                  <a:cubicBezTo>
                    <a:pt x="21735" y="13805"/>
                    <a:pt x="22630" y="13547"/>
                    <a:pt x="23349" y="13030"/>
                  </a:cubicBezTo>
                  <a:cubicBezTo>
                    <a:pt x="24050" y="12513"/>
                    <a:pt x="24400" y="11739"/>
                    <a:pt x="24400" y="10706"/>
                  </a:cubicBezTo>
                  <a:cubicBezTo>
                    <a:pt x="24400" y="10301"/>
                    <a:pt x="24345" y="9867"/>
                    <a:pt x="24234" y="9406"/>
                  </a:cubicBezTo>
                  <a:cubicBezTo>
                    <a:pt x="24105" y="8945"/>
                    <a:pt x="23875" y="8419"/>
                    <a:pt x="23543" y="7829"/>
                  </a:cubicBezTo>
                  <a:cubicBezTo>
                    <a:pt x="23192" y="7220"/>
                    <a:pt x="22759" y="6649"/>
                    <a:pt x="22242" y="6114"/>
                  </a:cubicBezTo>
                  <a:cubicBezTo>
                    <a:pt x="21708" y="5561"/>
                    <a:pt x="20988" y="5016"/>
                    <a:pt x="20085" y="4482"/>
                  </a:cubicBezTo>
                  <a:cubicBezTo>
                    <a:pt x="19181" y="3947"/>
                    <a:pt x="18148" y="3504"/>
                    <a:pt x="16986" y="3154"/>
                  </a:cubicBezTo>
                  <a:cubicBezTo>
                    <a:pt x="16580" y="3043"/>
                    <a:pt x="16377" y="2803"/>
                    <a:pt x="16377" y="2434"/>
                  </a:cubicBezTo>
                  <a:cubicBezTo>
                    <a:pt x="16377" y="1973"/>
                    <a:pt x="16562" y="1743"/>
                    <a:pt x="16931" y="1743"/>
                  </a:cubicBezTo>
                  <a:cubicBezTo>
                    <a:pt x="17244" y="1743"/>
                    <a:pt x="17733" y="1872"/>
                    <a:pt x="18397" y="2130"/>
                  </a:cubicBezTo>
                  <a:cubicBezTo>
                    <a:pt x="19043" y="2370"/>
                    <a:pt x="19789" y="2757"/>
                    <a:pt x="20638" y="3292"/>
                  </a:cubicBezTo>
                  <a:cubicBezTo>
                    <a:pt x="21468" y="3808"/>
                    <a:pt x="22261" y="4408"/>
                    <a:pt x="23017" y="5090"/>
                  </a:cubicBezTo>
                  <a:cubicBezTo>
                    <a:pt x="23755" y="5773"/>
                    <a:pt x="24382" y="6621"/>
                    <a:pt x="24898" y="7635"/>
                  </a:cubicBezTo>
                  <a:cubicBezTo>
                    <a:pt x="25415" y="8650"/>
                    <a:pt x="25673" y="9711"/>
                    <a:pt x="25673" y="10817"/>
                  </a:cubicBezTo>
                  <a:cubicBezTo>
                    <a:pt x="25673" y="12403"/>
                    <a:pt x="25249" y="13722"/>
                    <a:pt x="24400" y="14773"/>
                  </a:cubicBezTo>
                  <a:cubicBezTo>
                    <a:pt x="23552" y="15824"/>
                    <a:pt x="22537" y="16543"/>
                    <a:pt x="21357" y="16931"/>
                  </a:cubicBezTo>
                  <a:cubicBezTo>
                    <a:pt x="21523" y="17023"/>
                    <a:pt x="21717" y="17133"/>
                    <a:pt x="21938" y="17263"/>
                  </a:cubicBezTo>
                  <a:cubicBezTo>
                    <a:pt x="22159" y="17392"/>
                    <a:pt x="22519" y="17650"/>
                    <a:pt x="23017" y="18037"/>
                  </a:cubicBezTo>
                  <a:cubicBezTo>
                    <a:pt x="23497" y="18407"/>
                    <a:pt x="23921" y="18803"/>
                    <a:pt x="24290" y="19227"/>
                  </a:cubicBezTo>
                  <a:cubicBezTo>
                    <a:pt x="24640" y="19651"/>
                    <a:pt x="24954" y="20195"/>
                    <a:pt x="25230" y="20859"/>
                  </a:cubicBezTo>
                  <a:cubicBezTo>
                    <a:pt x="25525" y="21505"/>
                    <a:pt x="25673" y="22178"/>
                    <a:pt x="25673" y="22879"/>
                  </a:cubicBezTo>
                  <a:cubicBezTo>
                    <a:pt x="25673" y="23764"/>
                    <a:pt x="25544" y="24603"/>
                    <a:pt x="25286" y="25396"/>
                  </a:cubicBezTo>
                  <a:cubicBezTo>
                    <a:pt x="25027" y="26171"/>
                    <a:pt x="24603" y="26834"/>
                    <a:pt x="24013" y="27388"/>
                  </a:cubicBezTo>
                  <a:cubicBezTo>
                    <a:pt x="23423" y="27941"/>
                    <a:pt x="22722" y="28218"/>
                    <a:pt x="21910" y="28218"/>
                  </a:cubicBezTo>
                  <a:cubicBezTo>
                    <a:pt x="21007" y="28218"/>
                    <a:pt x="20241" y="27914"/>
                    <a:pt x="19614" y="27305"/>
                  </a:cubicBezTo>
                  <a:cubicBezTo>
                    <a:pt x="18969" y="26678"/>
                    <a:pt x="18646" y="25940"/>
                    <a:pt x="18646" y="25092"/>
                  </a:cubicBezTo>
                  <a:cubicBezTo>
                    <a:pt x="18646" y="24557"/>
                    <a:pt x="18803" y="24078"/>
                    <a:pt x="19116" y="23653"/>
                  </a:cubicBezTo>
                  <a:cubicBezTo>
                    <a:pt x="19430" y="23211"/>
                    <a:pt x="19928" y="22989"/>
                    <a:pt x="20610" y="22989"/>
                  </a:cubicBezTo>
                  <a:cubicBezTo>
                    <a:pt x="21366" y="22989"/>
                    <a:pt x="22030" y="23247"/>
                    <a:pt x="22602" y="23764"/>
                  </a:cubicBezTo>
                  <a:cubicBezTo>
                    <a:pt x="23174" y="24280"/>
                    <a:pt x="23533" y="24907"/>
                    <a:pt x="23681" y="25645"/>
                  </a:cubicBezTo>
                  <a:cubicBezTo>
                    <a:pt x="24160" y="24888"/>
                    <a:pt x="24400" y="23948"/>
                    <a:pt x="24400" y="22823"/>
                  </a:cubicBezTo>
                  <a:cubicBezTo>
                    <a:pt x="24400" y="21606"/>
                    <a:pt x="23865" y="20518"/>
                    <a:pt x="22796" y="19559"/>
                  </a:cubicBezTo>
                  <a:cubicBezTo>
                    <a:pt x="21726" y="18600"/>
                    <a:pt x="20297" y="17890"/>
                    <a:pt x="18508" y="17429"/>
                  </a:cubicBezTo>
                  <a:cubicBezTo>
                    <a:pt x="14210" y="16285"/>
                    <a:pt x="11103" y="15492"/>
                    <a:pt x="9185" y="15050"/>
                  </a:cubicBezTo>
                  <a:cubicBezTo>
                    <a:pt x="7248" y="14607"/>
                    <a:pt x="5865" y="14385"/>
                    <a:pt x="5035" y="14385"/>
                  </a:cubicBezTo>
                  <a:cubicBezTo>
                    <a:pt x="4260" y="14385"/>
                    <a:pt x="3606" y="14487"/>
                    <a:pt x="3071" y="14690"/>
                  </a:cubicBezTo>
                  <a:cubicBezTo>
                    <a:pt x="2536" y="14893"/>
                    <a:pt x="2149" y="15170"/>
                    <a:pt x="1909" y="15520"/>
                  </a:cubicBezTo>
                  <a:cubicBezTo>
                    <a:pt x="1651" y="15852"/>
                    <a:pt x="1475" y="16174"/>
                    <a:pt x="1383" y="16488"/>
                  </a:cubicBezTo>
                  <a:cubicBezTo>
                    <a:pt x="1291" y="16783"/>
                    <a:pt x="1245" y="17097"/>
                    <a:pt x="1245" y="17429"/>
                  </a:cubicBezTo>
                  <a:cubicBezTo>
                    <a:pt x="1245" y="17982"/>
                    <a:pt x="1356" y="18572"/>
                    <a:pt x="1577" y="19199"/>
                  </a:cubicBezTo>
                  <a:cubicBezTo>
                    <a:pt x="1798" y="19808"/>
                    <a:pt x="2167" y="20481"/>
                    <a:pt x="2683" y="21219"/>
                  </a:cubicBezTo>
                  <a:cubicBezTo>
                    <a:pt x="3181" y="21938"/>
                    <a:pt x="3947" y="22639"/>
                    <a:pt x="4980" y="23321"/>
                  </a:cubicBezTo>
                  <a:cubicBezTo>
                    <a:pt x="6012" y="24003"/>
                    <a:pt x="7239" y="24575"/>
                    <a:pt x="8659" y="25037"/>
                  </a:cubicBezTo>
                  <a:cubicBezTo>
                    <a:pt x="9083" y="25129"/>
                    <a:pt x="9295" y="25377"/>
                    <a:pt x="9295" y="25783"/>
                  </a:cubicBezTo>
                  <a:cubicBezTo>
                    <a:pt x="9277" y="26226"/>
                    <a:pt x="9083" y="26448"/>
                    <a:pt x="8714" y="26448"/>
                  </a:cubicBezTo>
                  <a:cubicBezTo>
                    <a:pt x="8401" y="26448"/>
                    <a:pt x="7921" y="26328"/>
                    <a:pt x="7276" y="26088"/>
                  </a:cubicBezTo>
                  <a:cubicBezTo>
                    <a:pt x="6612" y="25830"/>
                    <a:pt x="5865" y="25442"/>
                    <a:pt x="5035" y="24926"/>
                  </a:cubicBezTo>
                  <a:cubicBezTo>
                    <a:pt x="4205" y="24391"/>
                    <a:pt x="3421" y="23782"/>
                    <a:pt x="2683" y="23100"/>
                  </a:cubicBezTo>
                  <a:cubicBezTo>
                    <a:pt x="1927" y="22399"/>
                    <a:pt x="1291" y="21541"/>
                    <a:pt x="775" y="20527"/>
                  </a:cubicBezTo>
                  <a:cubicBezTo>
                    <a:pt x="258" y="19494"/>
                    <a:pt x="0" y="18425"/>
                    <a:pt x="0" y="17318"/>
                  </a:cubicBezTo>
                  <a:cubicBezTo>
                    <a:pt x="0" y="16820"/>
                    <a:pt x="55" y="16331"/>
                    <a:pt x="166" y="15852"/>
                  </a:cubicBezTo>
                  <a:cubicBezTo>
                    <a:pt x="258" y="15354"/>
                    <a:pt x="443" y="14809"/>
                    <a:pt x="719" y="14219"/>
                  </a:cubicBezTo>
                  <a:cubicBezTo>
                    <a:pt x="996" y="13611"/>
                    <a:pt x="1439" y="13039"/>
                    <a:pt x="2047" y="12504"/>
                  </a:cubicBezTo>
                  <a:cubicBezTo>
                    <a:pt x="2656" y="11969"/>
                    <a:pt x="3403" y="11536"/>
                    <a:pt x="4288" y="11204"/>
                  </a:cubicBezTo>
                  <a:cubicBezTo>
                    <a:pt x="3864" y="10983"/>
                    <a:pt x="3449" y="10725"/>
                    <a:pt x="3043" y="10429"/>
                  </a:cubicBezTo>
                  <a:cubicBezTo>
                    <a:pt x="2637" y="10116"/>
                    <a:pt x="2186" y="9719"/>
                    <a:pt x="1688" y="9240"/>
                  </a:cubicBezTo>
                  <a:cubicBezTo>
                    <a:pt x="1171" y="8742"/>
                    <a:pt x="765" y="8151"/>
                    <a:pt x="470" y="7469"/>
                  </a:cubicBezTo>
                  <a:cubicBezTo>
                    <a:pt x="157" y="6768"/>
                    <a:pt x="0" y="6031"/>
                    <a:pt x="0" y="5256"/>
                  </a:cubicBezTo>
                  <a:cubicBezTo>
                    <a:pt x="0" y="4500"/>
                    <a:pt x="101" y="3753"/>
                    <a:pt x="304" y="3015"/>
                  </a:cubicBezTo>
                  <a:cubicBezTo>
                    <a:pt x="489" y="2278"/>
                    <a:pt x="885" y="1595"/>
                    <a:pt x="1494" y="968"/>
                  </a:cubicBezTo>
                  <a:cubicBezTo>
                    <a:pt x="2084" y="322"/>
                    <a:pt x="2831" y="0"/>
                    <a:pt x="3735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6" name="Freeform 1025">
              <a:extLst>
                <a:ext uri="{FF2B5EF4-FFF2-40B4-BE49-F238E27FC236}">
                  <a16:creationId xmlns:a16="http://schemas.microsoft.com/office/drawing/2014/main" id="{15884073-B7CE-455F-DE6E-AB20431BE185}"/>
                </a:ext>
              </a:extLst>
            </p:cNvPr>
            <p:cNvSpPr/>
            <p:nvPr/>
          </p:nvSpPr>
          <p:spPr>
            <a:xfrm>
              <a:off x="7443494" y="2886026"/>
              <a:ext cx="56657" cy="13140"/>
            </a:xfrm>
            <a:custGeom>
              <a:avLst/>
              <a:gdLst>
                <a:gd name="connsiteX0" fmla="*/ 56104 w 56657"/>
                <a:gd name="connsiteY0" fmla="*/ 13140 h 13140"/>
                <a:gd name="connsiteX1" fmla="*/ 55136 w 56657"/>
                <a:gd name="connsiteY1" fmla="*/ 12421 h 13140"/>
                <a:gd name="connsiteX2" fmla="*/ 28329 w 56657"/>
                <a:gd name="connsiteY2" fmla="*/ 3292 h 13140"/>
                <a:gd name="connsiteX3" fmla="*/ 1881 w 56657"/>
                <a:gd name="connsiteY3" fmla="*/ 12062 h 13140"/>
                <a:gd name="connsiteX4" fmla="*/ 553 w 56657"/>
                <a:gd name="connsiteY4" fmla="*/ 13140 h 13140"/>
                <a:gd name="connsiteX5" fmla="*/ 0 w 56657"/>
                <a:gd name="connsiteY5" fmla="*/ 12587 h 13140"/>
                <a:gd name="connsiteX6" fmla="*/ 1134 w 56657"/>
                <a:gd name="connsiteY6" fmla="*/ 10844 h 13140"/>
                <a:gd name="connsiteX7" fmla="*/ 4869 w 56657"/>
                <a:gd name="connsiteY7" fmla="*/ 7386 h 13140"/>
                <a:gd name="connsiteX8" fmla="*/ 10651 w 56657"/>
                <a:gd name="connsiteY8" fmla="*/ 3735 h 13140"/>
                <a:gd name="connsiteX9" fmla="*/ 28329 w 56657"/>
                <a:gd name="connsiteY9" fmla="*/ 0 h 13140"/>
                <a:gd name="connsiteX10" fmla="*/ 45619 w 56657"/>
                <a:gd name="connsiteY10" fmla="*/ 3569 h 13140"/>
                <a:gd name="connsiteX11" fmla="*/ 51567 w 56657"/>
                <a:gd name="connsiteY11" fmla="*/ 7220 h 13140"/>
                <a:gd name="connsiteX12" fmla="*/ 55467 w 56657"/>
                <a:gd name="connsiteY12" fmla="*/ 10761 h 13140"/>
                <a:gd name="connsiteX13" fmla="*/ 56657 w 56657"/>
                <a:gd name="connsiteY13" fmla="*/ 12587 h 13140"/>
                <a:gd name="connsiteX14" fmla="*/ 56104 w 56657"/>
                <a:gd name="connsiteY14" fmla="*/ 13140 h 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657" h="13140">
                  <a:moveTo>
                    <a:pt x="56104" y="13140"/>
                  </a:moveTo>
                  <a:cubicBezTo>
                    <a:pt x="55919" y="13140"/>
                    <a:pt x="55597" y="12901"/>
                    <a:pt x="55136" y="12421"/>
                  </a:cubicBezTo>
                  <a:cubicBezTo>
                    <a:pt x="48939" y="6335"/>
                    <a:pt x="40003" y="3292"/>
                    <a:pt x="28329" y="3292"/>
                  </a:cubicBezTo>
                  <a:cubicBezTo>
                    <a:pt x="16617" y="3292"/>
                    <a:pt x="7801" y="6215"/>
                    <a:pt x="1881" y="12062"/>
                  </a:cubicBezTo>
                  <a:cubicBezTo>
                    <a:pt x="1199" y="12781"/>
                    <a:pt x="756" y="13140"/>
                    <a:pt x="553" y="13140"/>
                  </a:cubicBezTo>
                  <a:cubicBezTo>
                    <a:pt x="184" y="13140"/>
                    <a:pt x="0" y="12956"/>
                    <a:pt x="0" y="12587"/>
                  </a:cubicBezTo>
                  <a:cubicBezTo>
                    <a:pt x="0" y="12329"/>
                    <a:pt x="378" y="11748"/>
                    <a:pt x="1134" y="10844"/>
                  </a:cubicBezTo>
                  <a:cubicBezTo>
                    <a:pt x="1890" y="9923"/>
                    <a:pt x="3135" y="8770"/>
                    <a:pt x="4869" y="7386"/>
                  </a:cubicBezTo>
                  <a:cubicBezTo>
                    <a:pt x="6603" y="5985"/>
                    <a:pt x="8530" y="4768"/>
                    <a:pt x="10651" y="3735"/>
                  </a:cubicBezTo>
                  <a:cubicBezTo>
                    <a:pt x="15796" y="1245"/>
                    <a:pt x="21689" y="0"/>
                    <a:pt x="28329" y="0"/>
                  </a:cubicBezTo>
                  <a:cubicBezTo>
                    <a:pt x="34710" y="0"/>
                    <a:pt x="40473" y="1189"/>
                    <a:pt x="45619" y="3569"/>
                  </a:cubicBezTo>
                  <a:cubicBezTo>
                    <a:pt x="47777" y="4583"/>
                    <a:pt x="49760" y="5800"/>
                    <a:pt x="51567" y="7220"/>
                  </a:cubicBezTo>
                  <a:cubicBezTo>
                    <a:pt x="53375" y="8640"/>
                    <a:pt x="54674" y="9820"/>
                    <a:pt x="55467" y="10761"/>
                  </a:cubicBezTo>
                  <a:cubicBezTo>
                    <a:pt x="56261" y="11702"/>
                    <a:pt x="56657" y="12310"/>
                    <a:pt x="56657" y="12587"/>
                  </a:cubicBezTo>
                  <a:cubicBezTo>
                    <a:pt x="56657" y="12956"/>
                    <a:pt x="56473" y="13140"/>
                    <a:pt x="56104" y="1314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027" name="Freeform 1026">
            <a:extLst>
              <a:ext uri="{FF2B5EF4-FFF2-40B4-BE49-F238E27FC236}">
                <a16:creationId xmlns:a16="http://schemas.microsoft.com/office/drawing/2014/main" id="{1055E617-7C20-1B00-5C34-B2A452B64AF5}"/>
              </a:ext>
            </a:extLst>
          </p:cNvPr>
          <p:cNvSpPr/>
          <p:nvPr/>
        </p:nvSpPr>
        <p:spPr>
          <a:xfrm>
            <a:off x="7645320" y="2570514"/>
            <a:ext cx="1147179" cy="740098"/>
          </a:xfrm>
          <a:custGeom>
            <a:avLst/>
            <a:gdLst>
              <a:gd name="connsiteX0" fmla="*/ 0 w 1147179"/>
              <a:gd name="connsiteY0" fmla="*/ 740099 h 740098"/>
              <a:gd name="connsiteX1" fmla="*/ 19119 w 1147179"/>
              <a:gd name="connsiteY1" fmla="*/ 737246 h 740098"/>
              <a:gd name="connsiteX2" fmla="*/ 38239 w 1147179"/>
              <a:gd name="connsiteY2" fmla="*/ 733567 h 740098"/>
              <a:gd name="connsiteX3" fmla="*/ 57359 w 1147179"/>
              <a:gd name="connsiteY3" fmla="*/ 728866 h 740098"/>
              <a:gd name="connsiteX4" fmla="*/ 76478 w 1147179"/>
              <a:gd name="connsiteY4" fmla="*/ 722931 h 740098"/>
              <a:gd name="connsiteX5" fmla="*/ 95598 w 1147179"/>
              <a:gd name="connsiteY5" fmla="*/ 715532 h 740098"/>
              <a:gd name="connsiteX6" fmla="*/ 114718 w 1147179"/>
              <a:gd name="connsiteY6" fmla="*/ 706402 h 740098"/>
              <a:gd name="connsiteX7" fmla="*/ 133838 w 1147179"/>
              <a:gd name="connsiteY7" fmla="*/ 695275 h 740098"/>
              <a:gd name="connsiteX8" fmla="*/ 152957 w 1147179"/>
              <a:gd name="connsiteY8" fmla="*/ 681864 h 740098"/>
              <a:gd name="connsiteX9" fmla="*/ 172077 w 1147179"/>
              <a:gd name="connsiteY9" fmla="*/ 665901 h 740098"/>
              <a:gd name="connsiteX10" fmla="*/ 191196 w 1147179"/>
              <a:gd name="connsiteY10" fmla="*/ 647127 h 740098"/>
              <a:gd name="connsiteX11" fmla="*/ 210316 w 1147179"/>
              <a:gd name="connsiteY11" fmla="*/ 625318 h 740098"/>
              <a:gd name="connsiteX12" fmla="*/ 229435 w 1147179"/>
              <a:gd name="connsiteY12" fmla="*/ 600302 h 740098"/>
              <a:gd name="connsiteX13" fmla="*/ 248555 w 1147179"/>
              <a:gd name="connsiteY13" fmla="*/ 571979 h 740098"/>
              <a:gd name="connsiteX14" fmla="*/ 267675 w 1147179"/>
              <a:gd name="connsiteY14" fmla="*/ 540328 h 740098"/>
              <a:gd name="connsiteX15" fmla="*/ 286795 w 1147179"/>
              <a:gd name="connsiteY15" fmla="*/ 505440 h 740098"/>
              <a:gd name="connsiteX16" fmla="*/ 305915 w 1147179"/>
              <a:gd name="connsiteY16" fmla="*/ 467527 h 740098"/>
              <a:gd name="connsiteX17" fmla="*/ 325034 w 1147179"/>
              <a:gd name="connsiteY17" fmla="*/ 426928 h 740098"/>
              <a:gd name="connsiteX18" fmla="*/ 344154 w 1147179"/>
              <a:gd name="connsiteY18" fmla="*/ 384122 h 740098"/>
              <a:gd name="connsiteX19" fmla="*/ 363273 w 1147179"/>
              <a:gd name="connsiteY19" fmla="*/ 339725 h 740098"/>
              <a:gd name="connsiteX20" fmla="*/ 382393 w 1147179"/>
              <a:gd name="connsiteY20" fmla="*/ 294478 h 740098"/>
              <a:gd name="connsiteX21" fmla="*/ 401511 w 1147179"/>
              <a:gd name="connsiteY21" fmla="*/ 249239 h 740098"/>
              <a:gd name="connsiteX22" fmla="*/ 420633 w 1147179"/>
              <a:gd name="connsiteY22" fmla="*/ 204954 h 740098"/>
              <a:gd name="connsiteX23" fmla="*/ 439749 w 1147179"/>
              <a:gd name="connsiteY23" fmla="*/ 162627 h 740098"/>
              <a:gd name="connsiteX24" fmla="*/ 458872 w 1147179"/>
              <a:gd name="connsiteY24" fmla="*/ 123286 h 740098"/>
              <a:gd name="connsiteX25" fmla="*/ 477994 w 1147179"/>
              <a:gd name="connsiteY25" fmla="*/ 87941 h 740098"/>
              <a:gd name="connsiteX26" fmla="*/ 497110 w 1147179"/>
              <a:gd name="connsiteY26" fmla="*/ 57541 h 740098"/>
              <a:gd name="connsiteX27" fmla="*/ 516232 w 1147179"/>
              <a:gd name="connsiteY27" fmla="*/ 32932 h 740098"/>
              <a:gd name="connsiteX28" fmla="*/ 535349 w 1147179"/>
              <a:gd name="connsiteY28" fmla="*/ 14820 h 740098"/>
              <a:gd name="connsiteX29" fmla="*/ 554471 w 1147179"/>
              <a:gd name="connsiteY29" fmla="*/ 3733 h 740098"/>
              <a:gd name="connsiteX30" fmla="*/ 573587 w 1147179"/>
              <a:gd name="connsiteY30" fmla="*/ 0 h 740098"/>
              <a:gd name="connsiteX31" fmla="*/ 592710 w 1147179"/>
              <a:gd name="connsiteY31" fmla="*/ 3733 h 740098"/>
              <a:gd name="connsiteX32" fmla="*/ 611826 w 1147179"/>
              <a:gd name="connsiteY32" fmla="*/ 14820 h 740098"/>
              <a:gd name="connsiteX33" fmla="*/ 630948 w 1147179"/>
              <a:gd name="connsiteY33" fmla="*/ 32932 h 740098"/>
              <a:gd name="connsiteX34" fmla="*/ 650071 w 1147179"/>
              <a:gd name="connsiteY34" fmla="*/ 57541 h 740098"/>
              <a:gd name="connsiteX35" fmla="*/ 669187 w 1147179"/>
              <a:gd name="connsiteY35" fmla="*/ 87941 h 740098"/>
              <a:gd name="connsiteX36" fmla="*/ 688309 w 1147179"/>
              <a:gd name="connsiteY36" fmla="*/ 123286 h 740098"/>
              <a:gd name="connsiteX37" fmla="*/ 707426 w 1147179"/>
              <a:gd name="connsiteY37" fmla="*/ 162627 h 740098"/>
              <a:gd name="connsiteX38" fmla="*/ 726548 w 1147179"/>
              <a:gd name="connsiteY38" fmla="*/ 204954 h 740098"/>
              <a:gd name="connsiteX39" fmla="*/ 745664 w 1147179"/>
              <a:gd name="connsiteY39" fmla="*/ 249239 h 740098"/>
              <a:gd name="connsiteX40" fmla="*/ 764787 w 1147179"/>
              <a:gd name="connsiteY40" fmla="*/ 294478 h 740098"/>
              <a:gd name="connsiteX41" fmla="*/ 783903 w 1147179"/>
              <a:gd name="connsiteY41" fmla="*/ 339725 h 740098"/>
              <a:gd name="connsiteX42" fmla="*/ 803025 w 1147179"/>
              <a:gd name="connsiteY42" fmla="*/ 384122 h 740098"/>
              <a:gd name="connsiteX43" fmla="*/ 822148 w 1147179"/>
              <a:gd name="connsiteY43" fmla="*/ 426928 h 740098"/>
              <a:gd name="connsiteX44" fmla="*/ 841264 w 1147179"/>
              <a:gd name="connsiteY44" fmla="*/ 467527 h 740098"/>
              <a:gd name="connsiteX45" fmla="*/ 860386 w 1147179"/>
              <a:gd name="connsiteY45" fmla="*/ 505440 h 740098"/>
              <a:gd name="connsiteX46" fmla="*/ 879503 w 1147179"/>
              <a:gd name="connsiteY46" fmla="*/ 540328 h 740098"/>
              <a:gd name="connsiteX47" fmla="*/ 898625 w 1147179"/>
              <a:gd name="connsiteY47" fmla="*/ 571979 h 740098"/>
              <a:gd name="connsiteX48" fmla="*/ 917741 w 1147179"/>
              <a:gd name="connsiteY48" fmla="*/ 600302 h 740098"/>
              <a:gd name="connsiteX49" fmla="*/ 936864 w 1147179"/>
              <a:gd name="connsiteY49" fmla="*/ 625318 h 740098"/>
              <a:gd name="connsiteX50" fmla="*/ 955980 w 1147179"/>
              <a:gd name="connsiteY50" fmla="*/ 647127 h 740098"/>
              <a:gd name="connsiteX51" fmla="*/ 975102 w 1147179"/>
              <a:gd name="connsiteY51" fmla="*/ 665901 h 740098"/>
              <a:gd name="connsiteX52" fmla="*/ 994224 w 1147179"/>
              <a:gd name="connsiteY52" fmla="*/ 681864 h 740098"/>
              <a:gd name="connsiteX53" fmla="*/ 1013341 w 1147179"/>
              <a:gd name="connsiteY53" fmla="*/ 695275 h 740098"/>
              <a:gd name="connsiteX54" fmla="*/ 1032463 w 1147179"/>
              <a:gd name="connsiteY54" fmla="*/ 706402 h 740098"/>
              <a:gd name="connsiteX55" fmla="*/ 1051580 w 1147179"/>
              <a:gd name="connsiteY55" fmla="*/ 715532 h 740098"/>
              <a:gd name="connsiteX56" fmla="*/ 1070702 w 1147179"/>
              <a:gd name="connsiteY56" fmla="*/ 722931 h 740098"/>
              <a:gd name="connsiteX57" fmla="*/ 1089818 w 1147179"/>
              <a:gd name="connsiteY57" fmla="*/ 728866 h 740098"/>
              <a:gd name="connsiteX58" fmla="*/ 1108940 w 1147179"/>
              <a:gd name="connsiteY58" fmla="*/ 733567 h 740098"/>
              <a:gd name="connsiteX59" fmla="*/ 1128057 w 1147179"/>
              <a:gd name="connsiteY59" fmla="*/ 737246 h 740098"/>
              <a:gd name="connsiteX60" fmla="*/ 1147179 w 1147179"/>
              <a:gd name="connsiteY60" fmla="*/ 740099 h 74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147179" h="740098">
                <a:moveTo>
                  <a:pt x="0" y="740099"/>
                </a:moveTo>
                <a:lnTo>
                  <a:pt x="19119" y="737246"/>
                </a:lnTo>
                <a:lnTo>
                  <a:pt x="38239" y="733567"/>
                </a:lnTo>
                <a:lnTo>
                  <a:pt x="57359" y="728866"/>
                </a:lnTo>
                <a:lnTo>
                  <a:pt x="76478" y="722931"/>
                </a:lnTo>
                <a:lnTo>
                  <a:pt x="95598" y="715532"/>
                </a:lnTo>
                <a:lnTo>
                  <a:pt x="114718" y="706402"/>
                </a:lnTo>
                <a:lnTo>
                  <a:pt x="133838" y="695275"/>
                </a:lnTo>
                <a:lnTo>
                  <a:pt x="152957" y="681864"/>
                </a:lnTo>
                <a:lnTo>
                  <a:pt x="172077" y="665901"/>
                </a:lnTo>
                <a:lnTo>
                  <a:pt x="191196" y="647127"/>
                </a:lnTo>
                <a:lnTo>
                  <a:pt x="210316" y="625318"/>
                </a:lnTo>
                <a:lnTo>
                  <a:pt x="229435" y="600302"/>
                </a:lnTo>
                <a:lnTo>
                  <a:pt x="248555" y="571979"/>
                </a:lnTo>
                <a:lnTo>
                  <a:pt x="267675" y="540328"/>
                </a:lnTo>
                <a:lnTo>
                  <a:pt x="286795" y="505440"/>
                </a:lnTo>
                <a:lnTo>
                  <a:pt x="305915" y="467527"/>
                </a:lnTo>
                <a:lnTo>
                  <a:pt x="325034" y="426928"/>
                </a:lnTo>
                <a:lnTo>
                  <a:pt x="344154" y="384122"/>
                </a:lnTo>
                <a:lnTo>
                  <a:pt x="363273" y="339725"/>
                </a:lnTo>
                <a:lnTo>
                  <a:pt x="382393" y="294478"/>
                </a:lnTo>
                <a:lnTo>
                  <a:pt x="401511" y="249239"/>
                </a:lnTo>
                <a:lnTo>
                  <a:pt x="420633" y="204954"/>
                </a:lnTo>
                <a:lnTo>
                  <a:pt x="439749" y="162627"/>
                </a:lnTo>
                <a:lnTo>
                  <a:pt x="458872" y="123286"/>
                </a:lnTo>
                <a:lnTo>
                  <a:pt x="477994" y="87941"/>
                </a:lnTo>
                <a:lnTo>
                  <a:pt x="497110" y="57541"/>
                </a:lnTo>
                <a:lnTo>
                  <a:pt x="516232" y="32932"/>
                </a:lnTo>
                <a:lnTo>
                  <a:pt x="535349" y="14820"/>
                </a:lnTo>
                <a:lnTo>
                  <a:pt x="554471" y="3733"/>
                </a:lnTo>
                <a:lnTo>
                  <a:pt x="573587" y="0"/>
                </a:lnTo>
                <a:lnTo>
                  <a:pt x="592710" y="3733"/>
                </a:lnTo>
                <a:lnTo>
                  <a:pt x="611826" y="14820"/>
                </a:lnTo>
                <a:lnTo>
                  <a:pt x="630948" y="32932"/>
                </a:lnTo>
                <a:lnTo>
                  <a:pt x="650071" y="57541"/>
                </a:lnTo>
                <a:lnTo>
                  <a:pt x="669187" y="87941"/>
                </a:lnTo>
                <a:lnTo>
                  <a:pt x="688309" y="123286"/>
                </a:lnTo>
                <a:lnTo>
                  <a:pt x="707426" y="162627"/>
                </a:lnTo>
                <a:lnTo>
                  <a:pt x="726548" y="204954"/>
                </a:lnTo>
                <a:lnTo>
                  <a:pt x="745664" y="249239"/>
                </a:lnTo>
                <a:lnTo>
                  <a:pt x="764787" y="294478"/>
                </a:lnTo>
                <a:lnTo>
                  <a:pt x="783903" y="339725"/>
                </a:lnTo>
                <a:lnTo>
                  <a:pt x="803025" y="384122"/>
                </a:lnTo>
                <a:lnTo>
                  <a:pt x="822148" y="426928"/>
                </a:lnTo>
                <a:lnTo>
                  <a:pt x="841264" y="467527"/>
                </a:lnTo>
                <a:lnTo>
                  <a:pt x="860386" y="505440"/>
                </a:lnTo>
                <a:lnTo>
                  <a:pt x="879503" y="540328"/>
                </a:lnTo>
                <a:lnTo>
                  <a:pt x="898625" y="571979"/>
                </a:lnTo>
                <a:lnTo>
                  <a:pt x="917741" y="600302"/>
                </a:lnTo>
                <a:lnTo>
                  <a:pt x="936864" y="625318"/>
                </a:lnTo>
                <a:lnTo>
                  <a:pt x="955980" y="647127"/>
                </a:lnTo>
                <a:lnTo>
                  <a:pt x="975102" y="665901"/>
                </a:lnTo>
                <a:lnTo>
                  <a:pt x="994224" y="681864"/>
                </a:lnTo>
                <a:lnTo>
                  <a:pt x="1013341" y="695275"/>
                </a:lnTo>
                <a:lnTo>
                  <a:pt x="1032463" y="706402"/>
                </a:lnTo>
                <a:lnTo>
                  <a:pt x="1051580" y="715532"/>
                </a:lnTo>
                <a:lnTo>
                  <a:pt x="1070702" y="722931"/>
                </a:lnTo>
                <a:lnTo>
                  <a:pt x="1089818" y="728866"/>
                </a:lnTo>
                <a:lnTo>
                  <a:pt x="1108940" y="733567"/>
                </a:lnTo>
                <a:lnTo>
                  <a:pt x="1128057" y="737246"/>
                </a:lnTo>
                <a:lnTo>
                  <a:pt x="1147179" y="740099"/>
                </a:lnTo>
              </a:path>
            </a:pathLst>
          </a:custGeom>
          <a:noFill/>
          <a:ln w="7049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0553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2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6C74E63-2C29-A47C-45C6-AF62B96940D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GB" b="1" dirty="0"/>
                  <a:t>Cumulative Density Function (</a:t>
                </a:r>
                <a:r>
                  <a:rPr lang="en-DE" b="1" dirty="0"/>
                  <a:t>CDF)</a:t>
                </a:r>
                <a:r>
                  <a:rPr lang="en-DE" dirty="0"/>
                  <a:t>. The Normal CDF is defined by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DE" b="1" dirty="0"/>
              </a:p>
              <a:p>
                <a:pPr marL="0" indent="0">
                  <a:buNone/>
                </a:pPr>
                <a:endParaRPr lang="en-DE" b="1" dirty="0"/>
              </a:p>
              <a:p>
                <a:pPr marL="0" indent="0">
                  <a:buNone/>
                </a:pPr>
                <a:endParaRPr lang="en-DE" b="1" dirty="0"/>
              </a:p>
              <a:p>
                <a:pPr marL="0" indent="0">
                  <a:buNone/>
                </a:pPr>
                <a:endParaRPr lang="en-DE" b="1" dirty="0"/>
              </a:p>
              <a:p>
                <a:pPr marL="0" indent="0">
                  <a:buNone/>
                </a:pPr>
                <a:endParaRPr lang="en-DE" b="1" dirty="0"/>
              </a:p>
              <a:p>
                <a:pPr marL="0" indent="0">
                  <a:buNone/>
                </a:pPr>
                <a:endParaRPr lang="en-DE" b="1" dirty="0"/>
              </a:p>
              <a:p>
                <a:pPr marL="0" indent="0">
                  <a:buNone/>
                </a:pPr>
                <a:endParaRPr lang="en-DE" b="1" dirty="0"/>
              </a:p>
              <a:p>
                <a:pPr marL="0" indent="0">
                  <a:buNone/>
                </a:pPr>
                <a:endParaRPr lang="en-DE" b="1" dirty="0"/>
              </a:p>
              <a:p>
                <a:r>
                  <a:rPr lang="en-DE" dirty="0"/>
                  <a:t>Approximation using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DE" i="0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Erf</m:t>
                    </m:r>
                  </m:oMath>
                </a14:m>
                <a:r>
                  <a:rPr lang="en-DE" dirty="0"/>
                  <a:t> function: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Erf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DE" dirty="0"/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DE" dirty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Erf</m:t>
                    </m:r>
                  </m:oMath>
                </a14:m>
                <a:r>
                  <a:rPr lang="en-DE" dirty="0"/>
                  <a:t> function is implimented in many math libraries)</a:t>
                </a:r>
              </a:p>
              <a:p>
                <a:pPr lvl="1"/>
                <a:r>
                  <a:rPr lang="en-GB" b="1" dirty="0">
                    <a:hlinkClick r:id="rId2"/>
                  </a:rPr>
                  <a:t>Numerical Recipes</a:t>
                </a:r>
                <a:r>
                  <a:rPr lang="en-GB" dirty="0"/>
                  <a:t>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Erf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func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6C74E63-2C29-A47C-45C6-AF62B96940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 t="-16667" b="-2340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9837700-E9FE-089E-4A57-87BC5E2E7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Probability Distribution: Normal (ctd)</a:t>
            </a:r>
          </a:p>
        </p:txBody>
      </p:sp>
      <p:pic>
        <p:nvPicPr>
          <p:cNvPr id="4098" name="Picture 2" descr="A New Handbook and Web Site of Properties of Special Functions Dan Lozier  NIST IMA Workshop Special Functions in the Digital Age July 22, ppt download">
            <a:extLst>
              <a:ext uri="{FF2B5EF4-FFF2-40B4-BE49-F238E27FC236}">
                <a16:creationId xmlns:a16="http://schemas.microsoft.com/office/drawing/2014/main" id="{CB24ECD9-9DE2-2C16-F59B-E3109F817B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20496" r="10163" b="7068"/>
          <a:stretch/>
        </p:blipFill>
        <p:spPr bwMode="auto">
          <a:xfrm>
            <a:off x="6843260" y="1750999"/>
            <a:ext cx="1912542" cy="125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24" name="Group 4123">
            <a:extLst>
              <a:ext uri="{FF2B5EF4-FFF2-40B4-BE49-F238E27FC236}">
                <a16:creationId xmlns:a16="http://schemas.microsoft.com/office/drawing/2014/main" id="{F122A862-2428-C8D4-B766-16E38B760D71}"/>
              </a:ext>
            </a:extLst>
          </p:cNvPr>
          <p:cNvGrpSpPr/>
          <p:nvPr/>
        </p:nvGrpSpPr>
        <p:grpSpPr>
          <a:xfrm>
            <a:off x="2315063" y="2126315"/>
            <a:ext cx="2947724" cy="1946072"/>
            <a:chOff x="2315063" y="2126315"/>
            <a:chExt cx="2947724" cy="1946072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869232F-C030-02E5-34A3-98CD9E887412}"/>
                </a:ext>
              </a:extLst>
            </p:cNvPr>
            <p:cNvSpPr/>
            <p:nvPr/>
          </p:nvSpPr>
          <p:spPr>
            <a:xfrm>
              <a:off x="2583667" y="2128196"/>
              <a:ext cx="2679120" cy="1701215"/>
            </a:xfrm>
            <a:custGeom>
              <a:avLst/>
              <a:gdLst>
                <a:gd name="connsiteX0" fmla="*/ 0 w 2679120"/>
                <a:gd name="connsiteY0" fmla="*/ 1701216 h 1701215"/>
                <a:gd name="connsiteX1" fmla="*/ 2679121 w 2679120"/>
                <a:gd name="connsiteY1" fmla="*/ 1701216 h 1701215"/>
                <a:gd name="connsiteX2" fmla="*/ 2679121 w 2679120"/>
                <a:gd name="connsiteY2" fmla="*/ 0 h 1701215"/>
                <a:gd name="connsiteX3" fmla="*/ 0 w 2679120"/>
                <a:gd name="connsiteY3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120" h="1701215">
                  <a:moveTo>
                    <a:pt x="0" y="1701216"/>
                  </a:moveTo>
                  <a:lnTo>
                    <a:pt x="2679121" y="1701216"/>
                  </a:lnTo>
                  <a:lnTo>
                    <a:pt x="26791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41A4061A-6A9C-D7C4-A56B-E1070B123C74}"/>
                </a:ext>
              </a:extLst>
            </p:cNvPr>
            <p:cNvSpPr/>
            <p:nvPr/>
          </p:nvSpPr>
          <p:spPr>
            <a:xfrm>
              <a:off x="2659492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C339F683-9BB0-8B0B-E9E1-B105A4B22760}"/>
                </a:ext>
              </a:extLst>
            </p:cNvPr>
            <p:cNvSpPr/>
            <p:nvPr/>
          </p:nvSpPr>
          <p:spPr>
            <a:xfrm>
              <a:off x="3291359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1FAB2121-1C3D-B5DD-9159-32111C12C4C1}"/>
                </a:ext>
              </a:extLst>
            </p:cNvPr>
            <p:cNvSpPr/>
            <p:nvPr/>
          </p:nvSpPr>
          <p:spPr>
            <a:xfrm>
              <a:off x="3923230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7080AF3A-BAF7-B5C6-4332-E0C7FF8F7F93}"/>
                </a:ext>
              </a:extLst>
            </p:cNvPr>
            <p:cNvSpPr/>
            <p:nvPr/>
          </p:nvSpPr>
          <p:spPr>
            <a:xfrm>
              <a:off x="4555096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A1BA0DCD-54DD-5C70-3F7E-701838ABCD5F}"/>
                </a:ext>
              </a:extLst>
            </p:cNvPr>
            <p:cNvSpPr/>
            <p:nvPr/>
          </p:nvSpPr>
          <p:spPr>
            <a:xfrm>
              <a:off x="5186961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E8A6D332-04FD-C88C-D808-8946F2A8F718}"/>
                </a:ext>
              </a:extLst>
            </p:cNvPr>
            <p:cNvSpPr/>
            <p:nvPr/>
          </p:nvSpPr>
          <p:spPr>
            <a:xfrm>
              <a:off x="2583667" y="3829412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A2A034C9-F901-7699-A3AC-9E952629F57D}"/>
                </a:ext>
              </a:extLst>
            </p:cNvPr>
            <p:cNvSpPr/>
            <p:nvPr/>
          </p:nvSpPr>
          <p:spPr>
            <a:xfrm>
              <a:off x="2659492" y="3805208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1E1C869B-FA81-3C31-DEB0-C0E2871FB892}"/>
                </a:ext>
              </a:extLst>
            </p:cNvPr>
            <p:cNvSpPr/>
            <p:nvPr/>
          </p:nvSpPr>
          <p:spPr>
            <a:xfrm>
              <a:off x="3291359" y="3805208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3D479BCD-F2AF-96B7-8C14-38C7FB8C186A}"/>
                </a:ext>
              </a:extLst>
            </p:cNvPr>
            <p:cNvSpPr/>
            <p:nvPr/>
          </p:nvSpPr>
          <p:spPr>
            <a:xfrm>
              <a:off x="3923230" y="3805208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C00AE6A1-E00D-BE2B-DC92-8BE1B62F5B9F}"/>
                </a:ext>
              </a:extLst>
            </p:cNvPr>
            <p:cNvSpPr/>
            <p:nvPr/>
          </p:nvSpPr>
          <p:spPr>
            <a:xfrm>
              <a:off x="4555096" y="3805208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55125153-B147-BD34-E78D-D2A0010F4398}"/>
                </a:ext>
              </a:extLst>
            </p:cNvPr>
            <p:cNvSpPr/>
            <p:nvPr/>
          </p:nvSpPr>
          <p:spPr>
            <a:xfrm>
              <a:off x="5186961" y="3805208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6431EA5B-9D0E-0828-EC34-C1AF3CB55338}"/>
                </a:ext>
              </a:extLst>
            </p:cNvPr>
            <p:cNvSpPr/>
            <p:nvPr/>
          </p:nvSpPr>
          <p:spPr>
            <a:xfrm>
              <a:off x="2589795" y="3913101"/>
              <a:ext cx="66505" cy="8823"/>
            </a:xfrm>
            <a:custGeom>
              <a:avLst/>
              <a:gdLst>
                <a:gd name="connsiteX0" fmla="*/ 0 w 66505"/>
                <a:gd name="connsiteY0" fmla="*/ 0 h 8823"/>
                <a:gd name="connsiteX1" fmla="*/ 66506 w 66505"/>
                <a:gd name="connsiteY1" fmla="*/ 0 h 8823"/>
                <a:gd name="connsiteX2" fmla="*/ 66506 w 66505"/>
                <a:gd name="connsiteY2" fmla="*/ 8824 h 8823"/>
                <a:gd name="connsiteX3" fmla="*/ 0 w 66505"/>
                <a:gd name="connsiteY3" fmla="*/ 8824 h 8823"/>
                <a:gd name="connsiteX4" fmla="*/ 0 w 66505"/>
                <a:gd name="connsiteY4" fmla="*/ 0 h 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05" h="8823">
                  <a:moveTo>
                    <a:pt x="0" y="0"/>
                  </a:moveTo>
                  <a:lnTo>
                    <a:pt x="66506" y="0"/>
                  </a:lnTo>
                  <a:lnTo>
                    <a:pt x="66506" y="8824"/>
                  </a:lnTo>
                  <a:lnTo>
                    <a:pt x="0" y="8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7AAF354B-5A3D-9C07-4B75-0B3E3D70F943}"/>
                </a:ext>
              </a:extLst>
            </p:cNvPr>
            <p:cNvSpPr/>
            <p:nvPr/>
          </p:nvSpPr>
          <p:spPr>
            <a:xfrm>
              <a:off x="2672747" y="3873363"/>
              <a:ext cx="56441" cy="77452"/>
            </a:xfrm>
            <a:custGeom>
              <a:avLst/>
              <a:gdLst>
                <a:gd name="connsiteX0" fmla="*/ 34965 w 56441"/>
                <a:gd name="connsiteY0" fmla="*/ 9131 h 77452"/>
                <a:gd name="connsiteX1" fmla="*/ 8507 w 56441"/>
                <a:gd name="connsiteY1" fmla="*/ 50483 h 77452"/>
                <a:gd name="connsiteX2" fmla="*/ 34965 w 56441"/>
                <a:gd name="connsiteY2" fmla="*/ 50483 h 77452"/>
                <a:gd name="connsiteX3" fmla="*/ 34965 w 56441"/>
                <a:gd name="connsiteY3" fmla="*/ 9131 h 77452"/>
                <a:gd name="connsiteX4" fmla="*/ 32216 w 56441"/>
                <a:gd name="connsiteY4" fmla="*/ 0 h 77452"/>
                <a:gd name="connsiteX5" fmla="*/ 45392 w 56441"/>
                <a:gd name="connsiteY5" fmla="*/ 0 h 77452"/>
                <a:gd name="connsiteX6" fmla="*/ 45392 w 56441"/>
                <a:gd name="connsiteY6" fmla="*/ 50483 h 77452"/>
                <a:gd name="connsiteX7" fmla="*/ 56441 w 56441"/>
                <a:gd name="connsiteY7" fmla="*/ 50483 h 77452"/>
                <a:gd name="connsiteX8" fmla="*/ 56441 w 56441"/>
                <a:gd name="connsiteY8" fmla="*/ 59191 h 77452"/>
                <a:gd name="connsiteX9" fmla="*/ 45392 w 56441"/>
                <a:gd name="connsiteY9" fmla="*/ 59191 h 77452"/>
                <a:gd name="connsiteX10" fmla="*/ 45392 w 56441"/>
                <a:gd name="connsiteY10" fmla="*/ 77453 h 77452"/>
                <a:gd name="connsiteX11" fmla="*/ 34965 w 56441"/>
                <a:gd name="connsiteY11" fmla="*/ 77453 h 77452"/>
                <a:gd name="connsiteX12" fmla="*/ 34965 w 56441"/>
                <a:gd name="connsiteY12" fmla="*/ 59191 h 77452"/>
                <a:gd name="connsiteX13" fmla="*/ 0 w 56441"/>
                <a:gd name="connsiteY13" fmla="*/ 59191 h 77452"/>
                <a:gd name="connsiteX14" fmla="*/ 0 w 56441"/>
                <a:gd name="connsiteY14" fmla="*/ 49074 h 77452"/>
                <a:gd name="connsiteX15" fmla="*/ 32216 w 56441"/>
                <a:gd name="connsiteY15" fmla="*/ 0 h 7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6441" h="77452">
                  <a:moveTo>
                    <a:pt x="34965" y="9131"/>
                  </a:moveTo>
                  <a:lnTo>
                    <a:pt x="8507" y="50483"/>
                  </a:lnTo>
                  <a:lnTo>
                    <a:pt x="34965" y="50483"/>
                  </a:lnTo>
                  <a:lnTo>
                    <a:pt x="34965" y="9131"/>
                  </a:lnTo>
                  <a:moveTo>
                    <a:pt x="32216" y="0"/>
                  </a:moveTo>
                  <a:lnTo>
                    <a:pt x="45392" y="0"/>
                  </a:lnTo>
                  <a:lnTo>
                    <a:pt x="45392" y="50483"/>
                  </a:lnTo>
                  <a:lnTo>
                    <a:pt x="56441" y="50483"/>
                  </a:lnTo>
                  <a:lnTo>
                    <a:pt x="56441" y="59191"/>
                  </a:lnTo>
                  <a:lnTo>
                    <a:pt x="45392" y="59191"/>
                  </a:lnTo>
                  <a:lnTo>
                    <a:pt x="45392" y="77453"/>
                  </a:lnTo>
                  <a:lnTo>
                    <a:pt x="34965" y="77453"/>
                  </a:lnTo>
                  <a:lnTo>
                    <a:pt x="34965" y="59191"/>
                  </a:lnTo>
                  <a:lnTo>
                    <a:pt x="0" y="59191"/>
                  </a:lnTo>
                  <a:lnTo>
                    <a:pt x="0" y="49074"/>
                  </a:lnTo>
                  <a:lnTo>
                    <a:pt x="32216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16B039DF-0D15-4FA5-2734-7F9B9E4D7A74}"/>
                </a:ext>
              </a:extLst>
            </p:cNvPr>
            <p:cNvSpPr/>
            <p:nvPr/>
          </p:nvSpPr>
          <p:spPr>
            <a:xfrm>
              <a:off x="3223996" y="3913101"/>
              <a:ext cx="66505" cy="8823"/>
            </a:xfrm>
            <a:custGeom>
              <a:avLst/>
              <a:gdLst>
                <a:gd name="connsiteX0" fmla="*/ 0 w 66505"/>
                <a:gd name="connsiteY0" fmla="*/ 0 h 8823"/>
                <a:gd name="connsiteX1" fmla="*/ 66506 w 66505"/>
                <a:gd name="connsiteY1" fmla="*/ 0 h 8823"/>
                <a:gd name="connsiteX2" fmla="*/ 66506 w 66505"/>
                <a:gd name="connsiteY2" fmla="*/ 8824 h 8823"/>
                <a:gd name="connsiteX3" fmla="*/ 0 w 66505"/>
                <a:gd name="connsiteY3" fmla="*/ 8824 h 8823"/>
                <a:gd name="connsiteX4" fmla="*/ 0 w 66505"/>
                <a:gd name="connsiteY4" fmla="*/ 0 h 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05" h="8823">
                  <a:moveTo>
                    <a:pt x="0" y="0"/>
                  </a:moveTo>
                  <a:lnTo>
                    <a:pt x="66506" y="0"/>
                  </a:lnTo>
                  <a:lnTo>
                    <a:pt x="66506" y="8824"/>
                  </a:lnTo>
                  <a:lnTo>
                    <a:pt x="0" y="8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42C90735-F603-A274-EA9C-4E200613CB6A}"/>
                </a:ext>
              </a:extLst>
            </p:cNvPr>
            <p:cNvSpPr/>
            <p:nvPr/>
          </p:nvSpPr>
          <p:spPr>
            <a:xfrm>
              <a:off x="3309541" y="3871967"/>
              <a:ext cx="49180" cy="78848"/>
            </a:xfrm>
            <a:custGeom>
              <a:avLst/>
              <a:gdLst>
                <a:gd name="connsiteX0" fmla="*/ 12607 w 49180"/>
                <a:gd name="connsiteY0" fmla="*/ 70025 h 78848"/>
                <a:gd name="connsiteX1" fmla="*/ 49180 w 49180"/>
                <a:gd name="connsiteY1" fmla="*/ 70025 h 78848"/>
                <a:gd name="connsiteX2" fmla="*/ 49180 w 49180"/>
                <a:gd name="connsiteY2" fmla="*/ 78849 h 78848"/>
                <a:gd name="connsiteX3" fmla="*/ 0 w 49180"/>
                <a:gd name="connsiteY3" fmla="*/ 78849 h 78848"/>
                <a:gd name="connsiteX4" fmla="*/ 0 w 49180"/>
                <a:gd name="connsiteY4" fmla="*/ 70025 h 78848"/>
                <a:gd name="connsiteX5" fmla="*/ 16237 w 49180"/>
                <a:gd name="connsiteY5" fmla="*/ 53479 h 78848"/>
                <a:gd name="connsiteX6" fmla="*/ 29207 w 49180"/>
                <a:gd name="connsiteY6" fmla="*/ 40045 h 78848"/>
                <a:gd name="connsiteX7" fmla="*/ 36210 w 49180"/>
                <a:gd name="connsiteY7" fmla="*/ 30505 h 78848"/>
                <a:gd name="connsiteX8" fmla="*/ 38233 w 49180"/>
                <a:gd name="connsiteY8" fmla="*/ 22770 h 78848"/>
                <a:gd name="connsiteX9" fmla="*/ 33875 w 49180"/>
                <a:gd name="connsiteY9" fmla="*/ 12704 h 78848"/>
                <a:gd name="connsiteX10" fmla="*/ 22619 w 49180"/>
                <a:gd name="connsiteY10" fmla="*/ 8811 h 78848"/>
                <a:gd name="connsiteX11" fmla="*/ 12192 w 49180"/>
                <a:gd name="connsiteY11" fmla="*/ 10527 h 78848"/>
                <a:gd name="connsiteX12" fmla="*/ 519 w 49180"/>
                <a:gd name="connsiteY12" fmla="*/ 15713 h 78848"/>
                <a:gd name="connsiteX13" fmla="*/ 519 w 49180"/>
                <a:gd name="connsiteY13" fmla="*/ 5135 h 78848"/>
                <a:gd name="connsiteX14" fmla="*/ 12347 w 49180"/>
                <a:gd name="connsiteY14" fmla="*/ 1293 h 78848"/>
                <a:gd name="connsiteX15" fmla="*/ 22411 w 49180"/>
                <a:gd name="connsiteY15" fmla="*/ 0 h 78848"/>
                <a:gd name="connsiteX16" fmla="*/ 41605 w 49180"/>
                <a:gd name="connsiteY16" fmla="*/ 6019 h 78848"/>
                <a:gd name="connsiteX17" fmla="*/ 48765 w 49180"/>
                <a:gd name="connsiteY17" fmla="*/ 22091 h 78848"/>
                <a:gd name="connsiteX18" fmla="*/ 46949 w 49180"/>
                <a:gd name="connsiteY18" fmla="*/ 31171 h 78848"/>
                <a:gd name="connsiteX19" fmla="*/ 40464 w 49180"/>
                <a:gd name="connsiteY19" fmla="*/ 41236 h 78848"/>
                <a:gd name="connsiteX20" fmla="*/ 32216 w 49180"/>
                <a:gd name="connsiteY20" fmla="*/ 49958 h 78848"/>
                <a:gd name="connsiteX21" fmla="*/ 12607 w 49180"/>
                <a:gd name="connsiteY21" fmla="*/ 70025 h 7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180" h="78848">
                  <a:moveTo>
                    <a:pt x="12607" y="70025"/>
                  </a:moveTo>
                  <a:lnTo>
                    <a:pt x="49180" y="70025"/>
                  </a:lnTo>
                  <a:lnTo>
                    <a:pt x="49180" y="78849"/>
                  </a:lnTo>
                  <a:lnTo>
                    <a:pt x="0" y="78849"/>
                  </a:lnTo>
                  <a:lnTo>
                    <a:pt x="0" y="70025"/>
                  </a:lnTo>
                  <a:cubicBezTo>
                    <a:pt x="3978" y="65914"/>
                    <a:pt x="9390" y="60395"/>
                    <a:pt x="16237" y="53479"/>
                  </a:cubicBezTo>
                  <a:cubicBezTo>
                    <a:pt x="23121" y="46525"/>
                    <a:pt x="27444" y="42056"/>
                    <a:pt x="29207" y="40045"/>
                  </a:cubicBezTo>
                  <a:cubicBezTo>
                    <a:pt x="32561" y="36268"/>
                    <a:pt x="34896" y="33092"/>
                    <a:pt x="36210" y="30505"/>
                  </a:cubicBezTo>
                  <a:cubicBezTo>
                    <a:pt x="37558" y="27879"/>
                    <a:pt x="38233" y="25293"/>
                    <a:pt x="38233" y="22770"/>
                  </a:cubicBezTo>
                  <a:cubicBezTo>
                    <a:pt x="38233" y="18659"/>
                    <a:pt x="36781" y="15304"/>
                    <a:pt x="33875" y="12704"/>
                  </a:cubicBezTo>
                  <a:cubicBezTo>
                    <a:pt x="31005" y="10104"/>
                    <a:pt x="27253" y="8811"/>
                    <a:pt x="22619" y="8811"/>
                  </a:cubicBezTo>
                  <a:cubicBezTo>
                    <a:pt x="19334" y="8811"/>
                    <a:pt x="15858" y="9387"/>
                    <a:pt x="12192" y="10527"/>
                  </a:cubicBezTo>
                  <a:cubicBezTo>
                    <a:pt x="8560" y="11667"/>
                    <a:pt x="4669" y="13395"/>
                    <a:pt x="519" y="15713"/>
                  </a:cubicBezTo>
                  <a:lnTo>
                    <a:pt x="519" y="5135"/>
                  </a:lnTo>
                  <a:cubicBezTo>
                    <a:pt x="4738" y="3432"/>
                    <a:pt x="8680" y="2151"/>
                    <a:pt x="12347" y="1293"/>
                  </a:cubicBezTo>
                  <a:cubicBezTo>
                    <a:pt x="16013" y="435"/>
                    <a:pt x="19367" y="0"/>
                    <a:pt x="22411" y="0"/>
                  </a:cubicBezTo>
                  <a:cubicBezTo>
                    <a:pt x="30434" y="0"/>
                    <a:pt x="36832" y="2011"/>
                    <a:pt x="41605" y="6019"/>
                  </a:cubicBezTo>
                  <a:cubicBezTo>
                    <a:pt x="46378" y="10027"/>
                    <a:pt x="48765" y="15380"/>
                    <a:pt x="48765" y="22091"/>
                  </a:cubicBezTo>
                  <a:cubicBezTo>
                    <a:pt x="48765" y="25280"/>
                    <a:pt x="48160" y="28302"/>
                    <a:pt x="46949" y="31171"/>
                  </a:cubicBezTo>
                  <a:cubicBezTo>
                    <a:pt x="45772" y="34001"/>
                    <a:pt x="43611" y="37356"/>
                    <a:pt x="40464" y="41236"/>
                  </a:cubicBezTo>
                  <a:cubicBezTo>
                    <a:pt x="39600" y="42248"/>
                    <a:pt x="36850" y="45155"/>
                    <a:pt x="32216" y="49958"/>
                  </a:cubicBezTo>
                  <a:cubicBezTo>
                    <a:pt x="27581" y="54734"/>
                    <a:pt x="21045" y="61419"/>
                    <a:pt x="12607" y="70025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3A607BD9-85F8-932D-0EFF-3C5D42A7DA0D}"/>
                </a:ext>
              </a:extLst>
            </p:cNvPr>
            <p:cNvSpPr/>
            <p:nvPr/>
          </p:nvSpPr>
          <p:spPr>
            <a:xfrm>
              <a:off x="3896452" y="3871967"/>
              <a:ext cx="53543" cy="80347"/>
            </a:xfrm>
            <a:custGeom>
              <a:avLst/>
              <a:gdLst>
                <a:gd name="connsiteX0" fmla="*/ 26778 w 53543"/>
                <a:gd name="connsiteY0" fmla="*/ 8298 h 80347"/>
                <a:gd name="connsiteX1" fmla="*/ 14586 w 53543"/>
                <a:gd name="connsiteY1" fmla="*/ 16290 h 80347"/>
                <a:gd name="connsiteX2" fmla="*/ 10540 w 53543"/>
                <a:gd name="connsiteY2" fmla="*/ 40199 h 80347"/>
                <a:gd name="connsiteX3" fmla="*/ 14586 w 53543"/>
                <a:gd name="connsiteY3" fmla="*/ 64121 h 80347"/>
                <a:gd name="connsiteX4" fmla="*/ 26778 w 53543"/>
                <a:gd name="connsiteY4" fmla="*/ 72049 h 80347"/>
                <a:gd name="connsiteX5" fmla="*/ 38970 w 53543"/>
                <a:gd name="connsiteY5" fmla="*/ 64121 h 80347"/>
                <a:gd name="connsiteX6" fmla="*/ 43068 w 53543"/>
                <a:gd name="connsiteY6" fmla="*/ 40199 h 80347"/>
                <a:gd name="connsiteX7" fmla="*/ 38970 w 53543"/>
                <a:gd name="connsiteY7" fmla="*/ 16290 h 80347"/>
                <a:gd name="connsiteX8" fmla="*/ 26778 w 53543"/>
                <a:gd name="connsiteY8" fmla="*/ 8298 h 80347"/>
                <a:gd name="connsiteX9" fmla="*/ 26778 w 53543"/>
                <a:gd name="connsiteY9" fmla="*/ 0 h 80347"/>
                <a:gd name="connsiteX10" fmla="*/ 46641 w 53543"/>
                <a:gd name="connsiteY10" fmla="*/ 10322 h 80347"/>
                <a:gd name="connsiteX11" fmla="*/ 53543 w 53543"/>
                <a:gd name="connsiteY11" fmla="*/ 40199 h 80347"/>
                <a:gd name="connsiteX12" fmla="*/ 46641 w 53543"/>
                <a:gd name="connsiteY12" fmla="*/ 70076 h 80347"/>
                <a:gd name="connsiteX13" fmla="*/ 26778 w 53543"/>
                <a:gd name="connsiteY13" fmla="*/ 80347 h 80347"/>
                <a:gd name="connsiteX14" fmla="*/ 6851 w 53543"/>
                <a:gd name="connsiteY14" fmla="*/ 70076 h 80347"/>
                <a:gd name="connsiteX15" fmla="*/ 0 w 53543"/>
                <a:gd name="connsiteY15" fmla="*/ 40199 h 80347"/>
                <a:gd name="connsiteX16" fmla="*/ 6851 w 53543"/>
                <a:gd name="connsiteY16" fmla="*/ 10322 h 80347"/>
                <a:gd name="connsiteX17" fmla="*/ 26778 w 53543"/>
                <a:gd name="connsiteY17" fmla="*/ 0 h 8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43" h="80347">
                  <a:moveTo>
                    <a:pt x="26778" y="8298"/>
                  </a:moveTo>
                  <a:cubicBezTo>
                    <a:pt x="21387" y="8298"/>
                    <a:pt x="17314" y="10962"/>
                    <a:pt x="14586" y="16290"/>
                  </a:cubicBezTo>
                  <a:cubicBezTo>
                    <a:pt x="11884" y="21579"/>
                    <a:pt x="10540" y="29544"/>
                    <a:pt x="10540" y="40199"/>
                  </a:cubicBezTo>
                  <a:cubicBezTo>
                    <a:pt x="10540" y="50816"/>
                    <a:pt x="11884" y="58794"/>
                    <a:pt x="14586" y="64121"/>
                  </a:cubicBezTo>
                  <a:cubicBezTo>
                    <a:pt x="17314" y="69410"/>
                    <a:pt x="21387" y="72049"/>
                    <a:pt x="26778" y="72049"/>
                  </a:cubicBezTo>
                  <a:cubicBezTo>
                    <a:pt x="32208" y="72049"/>
                    <a:pt x="36268" y="69410"/>
                    <a:pt x="38970" y="64121"/>
                  </a:cubicBezTo>
                  <a:cubicBezTo>
                    <a:pt x="41698" y="58794"/>
                    <a:pt x="43068" y="50816"/>
                    <a:pt x="43068" y="40199"/>
                  </a:cubicBezTo>
                  <a:cubicBezTo>
                    <a:pt x="43068" y="29544"/>
                    <a:pt x="41698" y="21579"/>
                    <a:pt x="38970" y="16290"/>
                  </a:cubicBezTo>
                  <a:cubicBezTo>
                    <a:pt x="36268" y="10962"/>
                    <a:pt x="32208" y="8298"/>
                    <a:pt x="26778" y="8298"/>
                  </a:cubicBezTo>
                  <a:moveTo>
                    <a:pt x="26778" y="0"/>
                  </a:moveTo>
                  <a:cubicBezTo>
                    <a:pt x="35448" y="0"/>
                    <a:pt x="42069" y="3445"/>
                    <a:pt x="46641" y="10322"/>
                  </a:cubicBezTo>
                  <a:cubicBezTo>
                    <a:pt x="51238" y="17173"/>
                    <a:pt x="53543" y="27124"/>
                    <a:pt x="53543" y="40199"/>
                  </a:cubicBezTo>
                  <a:cubicBezTo>
                    <a:pt x="53543" y="53236"/>
                    <a:pt x="51238" y="63199"/>
                    <a:pt x="46641" y="70076"/>
                  </a:cubicBezTo>
                  <a:cubicBezTo>
                    <a:pt x="42069" y="76928"/>
                    <a:pt x="35448" y="80347"/>
                    <a:pt x="26778" y="80347"/>
                  </a:cubicBezTo>
                  <a:cubicBezTo>
                    <a:pt x="18095" y="80347"/>
                    <a:pt x="11449" y="76928"/>
                    <a:pt x="6851" y="70076"/>
                  </a:cubicBezTo>
                  <a:cubicBezTo>
                    <a:pt x="2280" y="63199"/>
                    <a:pt x="0" y="53236"/>
                    <a:pt x="0" y="40199"/>
                  </a:cubicBezTo>
                  <a:cubicBezTo>
                    <a:pt x="0" y="27124"/>
                    <a:pt x="2280" y="17173"/>
                    <a:pt x="6851" y="10322"/>
                  </a:cubicBezTo>
                  <a:cubicBezTo>
                    <a:pt x="11449" y="3445"/>
                    <a:pt x="18095" y="0"/>
                    <a:pt x="26778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F982005B-8D0A-204E-7F81-FA1FD7527411}"/>
                </a:ext>
              </a:extLst>
            </p:cNvPr>
            <p:cNvSpPr/>
            <p:nvPr/>
          </p:nvSpPr>
          <p:spPr>
            <a:xfrm>
              <a:off x="4530507" y="3871967"/>
              <a:ext cx="49176" cy="78848"/>
            </a:xfrm>
            <a:custGeom>
              <a:avLst/>
              <a:gdLst>
                <a:gd name="connsiteX0" fmla="*/ 12602 w 49176"/>
                <a:gd name="connsiteY0" fmla="*/ 70025 h 78848"/>
                <a:gd name="connsiteX1" fmla="*/ 49176 w 49176"/>
                <a:gd name="connsiteY1" fmla="*/ 70025 h 78848"/>
                <a:gd name="connsiteX2" fmla="*/ 49176 w 49176"/>
                <a:gd name="connsiteY2" fmla="*/ 78849 h 78848"/>
                <a:gd name="connsiteX3" fmla="*/ 0 w 49176"/>
                <a:gd name="connsiteY3" fmla="*/ 78849 h 78848"/>
                <a:gd name="connsiteX4" fmla="*/ 0 w 49176"/>
                <a:gd name="connsiteY4" fmla="*/ 70025 h 78848"/>
                <a:gd name="connsiteX5" fmla="*/ 16226 w 49176"/>
                <a:gd name="connsiteY5" fmla="*/ 53479 h 78848"/>
                <a:gd name="connsiteX6" fmla="*/ 29199 w 49176"/>
                <a:gd name="connsiteY6" fmla="*/ 40045 h 78848"/>
                <a:gd name="connsiteX7" fmla="*/ 36204 w 49176"/>
                <a:gd name="connsiteY7" fmla="*/ 30505 h 78848"/>
                <a:gd name="connsiteX8" fmla="*/ 38227 w 49176"/>
                <a:gd name="connsiteY8" fmla="*/ 22770 h 78848"/>
                <a:gd name="connsiteX9" fmla="*/ 33873 w 49176"/>
                <a:gd name="connsiteY9" fmla="*/ 12704 h 78848"/>
                <a:gd name="connsiteX10" fmla="*/ 22616 w 49176"/>
                <a:gd name="connsiteY10" fmla="*/ 8811 h 78848"/>
                <a:gd name="connsiteX11" fmla="*/ 12192 w 49176"/>
                <a:gd name="connsiteY11" fmla="*/ 10527 h 78848"/>
                <a:gd name="connsiteX12" fmla="*/ 512 w 49176"/>
                <a:gd name="connsiteY12" fmla="*/ 15713 h 78848"/>
                <a:gd name="connsiteX13" fmla="*/ 512 w 49176"/>
                <a:gd name="connsiteY13" fmla="*/ 5135 h 78848"/>
                <a:gd name="connsiteX14" fmla="*/ 12345 w 49176"/>
                <a:gd name="connsiteY14" fmla="*/ 1293 h 78848"/>
                <a:gd name="connsiteX15" fmla="*/ 22411 w 49176"/>
                <a:gd name="connsiteY15" fmla="*/ 0 h 78848"/>
                <a:gd name="connsiteX16" fmla="*/ 41595 w 49176"/>
                <a:gd name="connsiteY16" fmla="*/ 6019 h 78848"/>
                <a:gd name="connsiteX17" fmla="*/ 48754 w 49176"/>
                <a:gd name="connsiteY17" fmla="*/ 22091 h 78848"/>
                <a:gd name="connsiteX18" fmla="*/ 46948 w 49176"/>
                <a:gd name="connsiteY18" fmla="*/ 31171 h 78848"/>
                <a:gd name="connsiteX19" fmla="*/ 40455 w 49176"/>
                <a:gd name="connsiteY19" fmla="*/ 41236 h 78848"/>
                <a:gd name="connsiteX20" fmla="*/ 32208 w 49176"/>
                <a:gd name="connsiteY20" fmla="*/ 49958 h 78848"/>
                <a:gd name="connsiteX21" fmla="*/ 12602 w 49176"/>
                <a:gd name="connsiteY21" fmla="*/ 70025 h 7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176" h="78848">
                  <a:moveTo>
                    <a:pt x="12602" y="70025"/>
                  </a:moveTo>
                  <a:lnTo>
                    <a:pt x="49176" y="70025"/>
                  </a:lnTo>
                  <a:lnTo>
                    <a:pt x="49176" y="78849"/>
                  </a:lnTo>
                  <a:lnTo>
                    <a:pt x="0" y="78849"/>
                  </a:lnTo>
                  <a:lnTo>
                    <a:pt x="0" y="70025"/>
                  </a:lnTo>
                  <a:cubicBezTo>
                    <a:pt x="3970" y="65914"/>
                    <a:pt x="9374" y="60395"/>
                    <a:pt x="16226" y="53479"/>
                  </a:cubicBezTo>
                  <a:cubicBezTo>
                    <a:pt x="23116" y="46525"/>
                    <a:pt x="27444" y="42056"/>
                    <a:pt x="29199" y="40045"/>
                  </a:cubicBezTo>
                  <a:cubicBezTo>
                    <a:pt x="32554" y="36268"/>
                    <a:pt x="34884" y="33092"/>
                    <a:pt x="36204" y="30505"/>
                  </a:cubicBezTo>
                  <a:cubicBezTo>
                    <a:pt x="37548" y="27879"/>
                    <a:pt x="38227" y="25293"/>
                    <a:pt x="38227" y="22770"/>
                  </a:cubicBezTo>
                  <a:cubicBezTo>
                    <a:pt x="38227" y="18659"/>
                    <a:pt x="36780" y="15304"/>
                    <a:pt x="33873" y="12704"/>
                  </a:cubicBezTo>
                  <a:cubicBezTo>
                    <a:pt x="31004" y="10104"/>
                    <a:pt x="27252" y="8811"/>
                    <a:pt x="22616" y="8811"/>
                  </a:cubicBezTo>
                  <a:cubicBezTo>
                    <a:pt x="19325" y="8811"/>
                    <a:pt x="15854" y="9387"/>
                    <a:pt x="12192" y="10527"/>
                  </a:cubicBezTo>
                  <a:cubicBezTo>
                    <a:pt x="8555" y="11667"/>
                    <a:pt x="4662" y="13395"/>
                    <a:pt x="512" y="15713"/>
                  </a:cubicBezTo>
                  <a:lnTo>
                    <a:pt x="512" y="5135"/>
                  </a:lnTo>
                  <a:cubicBezTo>
                    <a:pt x="4726" y="3432"/>
                    <a:pt x="8670" y="2151"/>
                    <a:pt x="12345" y="1293"/>
                  </a:cubicBezTo>
                  <a:cubicBezTo>
                    <a:pt x="16008" y="435"/>
                    <a:pt x="19363" y="0"/>
                    <a:pt x="22411" y="0"/>
                  </a:cubicBezTo>
                  <a:cubicBezTo>
                    <a:pt x="30428" y="0"/>
                    <a:pt x="36818" y="2011"/>
                    <a:pt x="41595" y="6019"/>
                  </a:cubicBezTo>
                  <a:cubicBezTo>
                    <a:pt x="46372" y="10027"/>
                    <a:pt x="48754" y="15380"/>
                    <a:pt x="48754" y="22091"/>
                  </a:cubicBezTo>
                  <a:cubicBezTo>
                    <a:pt x="48754" y="25280"/>
                    <a:pt x="48152" y="28302"/>
                    <a:pt x="46948" y="31171"/>
                  </a:cubicBezTo>
                  <a:cubicBezTo>
                    <a:pt x="45770" y="34001"/>
                    <a:pt x="43606" y="37356"/>
                    <a:pt x="40455" y="41236"/>
                  </a:cubicBezTo>
                  <a:cubicBezTo>
                    <a:pt x="39597" y="42248"/>
                    <a:pt x="36844" y="45155"/>
                    <a:pt x="32208" y="49958"/>
                  </a:cubicBezTo>
                  <a:cubicBezTo>
                    <a:pt x="27572" y="54734"/>
                    <a:pt x="21041" y="61419"/>
                    <a:pt x="12602" y="70025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553C8FA2-3356-52E6-7D00-31647AC1945B}"/>
                </a:ext>
              </a:extLst>
            </p:cNvPr>
            <p:cNvSpPr/>
            <p:nvPr/>
          </p:nvSpPr>
          <p:spPr>
            <a:xfrm>
              <a:off x="5158736" y="3873363"/>
              <a:ext cx="56437" cy="77452"/>
            </a:xfrm>
            <a:custGeom>
              <a:avLst/>
              <a:gdLst>
                <a:gd name="connsiteX0" fmla="*/ 34961 w 56437"/>
                <a:gd name="connsiteY0" fmla="*/ 9131 h 77452"/>
                <a:gd name="connsiteX1" fmla="*/ 8503 w 56437"/>
                <a:gd name="connsiteY1" fmla="*/ 50483 h 77452"/>
                <a:gd name="connsiteX2" fmla="*/ 34961 w 56437"/>
                <a:gd name="connsiteY2" fmla="*/ 50483 h 77452"/>
                <a:gd name="connsiteX3" fmla="*/ 34961 w 56437"/>
                <a:gd name="connsiteY3" fmla="*/ 9131 h 77452"/>
                <a:gd name="connsiteX4" fmla="*/ 32221 w 56437"/>
                <a:gd name="connsiteY4" fmla="*/ 0 h 77452"/>
                <a:gd name="connsiteX5" fmla="*/ 45398 w 56437"/>
                <a:gd name="connsiteY5" fmla="*/ 0 h 77452"/>
                <a:gd name="connsiteX6" fmla="*/ 45398 w 56437"/>
                <a:gd name="connsiteY6" fmla="*/ 50483 h 77452"/>
                <a:gd name="connsiteX7" fmla="*/ 56438 w 56437"/>
                <a:gd name="connsiteY7" fmla="*/ 50483 h 77452"/>
                <a:gd name="connsiteX8" fmla="*/ 56438 w 56437"/>
                <a:gd name="connsiteY8" fmla="*/ 59191 h 77452"/>
                <a:gd name="connsiteX9" fmla="*/ 45398 w 56437"/>
                <a:gd name="connsiteY9" fmla="*/ 59191 h 77452"/>
                <a:gd name="connsiteX10" fmla="*/ 45398 w 56437"/>
                <a:gd name="connsiteY10" fmla="*/ 77453 h 77452"/>
                <a:gd name="connsiteX11" fmla="*/ 34961 w 56437"/>
                <a:gd name="connsiteY11" fmla="*/ 77453 h 77452"/>
                <a:gd name="connsiteX12" fmla="*/ 34961 w 56437"/>
                <a:gd name="connsiteY12" fmla="*/ 59191 h 77452"/>
                <a:gd name="connsiteX13" fmla="*/ 0 w 56437"/>
                <a:gd name="connsiteY13" fmla="*/ 59191 h 77452"/>
                <a:gd name="connsiteX14" fmla="*/ 0 w 56437"/>
                <a:gd name="connsiteY14" fmla="*/ 49074 h 77452"/>
                <a:gd name="connsiteX15" fmla="*/ 32221 w 56437"/>
                <a:gd name="connsiteY15" fmla="*/ 0 h 7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6437" h="77452">
                  <a:moveTo>
                    <a:pt x="34961" y="9131"/>
                  </a:moveTo>
                  <a:lnTo>
                    <a:pt x="8503" y="50483"/>
                  </a:lnTo>
                  <a:lnTo>
                    <a:pt x="34961" y="50483"/>
                  </a:lnTo>
                  <a:lnTo>
                    <a:pt x="34961" y="9131"/>
                  </a:lnTo>
                  <a:moveTo>
                    <a:pt x="32221" y="0"/>
                  </a:moveTo>
                  <a:lnTo>
                    <a:pt x="45398" y="0"/>
                  </a:lnTo>
                  <a:lnTo>
                    <a:pt x="45398" y="50483"/>
                  </a:lnTo>
                  <a:lnTo>
                    <a:pt x="56438" y="50483"/>
                  </a:lnTo>
                  <a:lnTo>
                    <a:pt x="56438" y="59191"/>
                  </a:lnTo>
                  <a:lnTo>
                    <a:pt x="45398" y="59191"/>
                  </a:lnTo>
                  <a:lnTo>
                    <a:pt x="45398" y="77453"/>
                  </a:lnTo>
                  <a:lnTo>
                    <a:pt x="34961" y="77453"/>
                  </a:lnTo>
                  <a:lnTo>
                    <a:pt x="34961" y="59191"/>
                  </a:lnTo>
                  <a:lnTo>
                    <a:pt x="0" y="59191"/>
                  </a:lnTo>
                  <a:lnTo>
                    <a:pt x="0" y="49074"/>
                  </a:lnTo>
                  <a:lnTo>
                    <a:pt x="32221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CC477AA6-55EF-66C5-D626-EA91FB090102}"/>
                </a:ext>
              </a:extLst>
            </p:cNvPr>
            <p:cNvSpPr/>
            <p:nvPr/>
          </p:nvSpPr>
          <p:spPr>
            <a:xfrm>
              <a:off x="3888435" y="4016718"/>
              <a:ext cx="61188" cy="55669"/>
            </a:xfrm>
            <a:custGeom>
              <a:avLst/>
              <a:gdLst>
                <a:gd name="connsiteX0" fmla="*/ 61189 w 61188"/>
                <a:gd name="connsiteY0" fmla="*/ 8094 h 55669"/>
                <a:gd name="connsiteX1" fmla="*/ 59089 w 61188"/>
                <a:gd name="connsiteY1" fmla="*/ 13370 h 55669"/>
                <a:gd name="connsiteX2" fmla="*/ 54593 w 61188"/>
                <a:gd name="connsiteY2" fmla="*/ 15239 h 55669"/>
                <a:gd name="connsiteX3" fmla="*/ 51110 w 61188"/>
                <a:gd name="connsiteY3" fmla="*/ 13920 h 55669"/>
                <a:gd name="connsiteX4" fmla="*/ 49919 w 61188"/>
                <a:gd name="connsiteY4" fmla="*/ 10911 h 55669"/>
                <a:gd name="connsiteX5" fmla="*/ 51597 w 61188"/>
                <a:gd name="connsiteY5" fmla="*/ 6659 h 55669"/>
                <a:gd name="connsiteX6" fmla="*/ 55797 w 61188"/>
                <a:gd name="connsiteY6" fmla="*/ 4252 h 55669"/>
                <a:gd name="connsiteX7" fmla="*/ 49676 w 61188"/>
                <a:gd name="connsiteY7" fmla="*/ 2702 h 55669"/>
                <a:gd name="connsiteX8" fmla="*/ 45181 w 61188"/>
                <a:gd name="connsiteY8" fmla="*/ 3957 h 55669"/>
                <a:gd name="connsiteX9" fmla="*/ 41877 w 61188"/>
                <a:gd name="connsiteY9" fmla="*/ 6839 h 55669"/>
                <a:gd name="connsiteX10" fmla="*/ 39597 w 61188"/>
                <a:gd name="connsiteY10" fmla="*/ 10796 h 55669"/>
                <a:gd name="connsiteX11" fmla="*/ 38163 w 61188"/>
                <a:gd name="connsiteY11" fmla="*/ 14458 h 55669"/>
                <a:gd name="connsiteX12" fmla="*/ 37497 w 61188"/>
                <a:gd name="connsiteY12" fmla="*/ 17212 h 55669"/>
                <a:gd name="connsiteX13" fmla="*/ 33297 w 61188"/>
                <a:gd name="connsiteY13" fmla="*/ 34014 h 55669"/>
                <a:gd name="connsiteX14" fmla="*/ 31260 w 61188"/>
                <a:gd name="connsiteY14" fmla="*/ 44809 h 55669"/>
                <a:gd name="connsiteX15" fmla="*/ 32938 w 61188"/>
                <a:gd name="connsiteY15" fmla="*/ 50636 h 55669"/>
                <a:gd name="connsiteX16" fmla="*/ 37971 w 61188"/>
                <a:gd name="connsiteY16" fmla="*/ 52916 h 55669"/>
                <a:gd name="connsiteX17" fmla="*/ 40801 w 61188"/>
                <a:gd name="connsiteY17" fmla="*/ 52544 h 55669"/>
                <a:gd name="connsiteX18" fmla="*/ 44220 w 61188"/>
                <a:gd name="connsiteY18" fmla="*/ 51046 h 55669"/>
                <a:gd name="connsiteX19" fmla="*/ 47934 w 61188"/>
                <a:gd name="connsiteY19" fmla="*/ 48229 h 55669"/>
                <a:gd name="connsiteX20" fmla="*/ 51469 w 61188"/>
                <a:gd name="connsiteY20" fmla="*/ 43554 h 55669"/>
                <a:gd name="connsiteX21" fmla="*/ 54350 w 61188"/>
                <a:gd name="connsiteY21" fmla="*/ 36831 h 55669"/>
                <a:gd name="connsiteX22" fmla="*/ 55913 w 61188"/>
                <a:gd name="connsiteY22" fmla="*/ 35512 h 55669"/>
                <a:gd name="connsiteX23" fmla="*/ 57411 w 61188"/>
                <a:gd name="connsiteY23" fmla="*/ 36716 h 55669"/>
                <a:gd name="connsiteX24" fmla="*/ 56579 w 61188"/>
                <a:gd name="connsiteY24" fmla="*/ 39892 h 55669"/>
                <a:gd name="connsiteX25" fmla="*/ 54056 w 61188"/>
                <a:gd name="connsiteY25" fmla="*/ 44745 h 55669"/>
                <a:gd name="connsiteX26" fmla="*/ 50150 w 61188"/>
                <a:gd name="connsiteY26" fmla="*/ 49906 h 55669"/>
                <a:gd name="connsiteX27" fmla="*/ 44630 w 61188"/>
                <a:gd name="connsiteY27" fmla="*/ 53991 h 55669"/>
                <a:gd name="connsiteX28" fmla="*/ 37740 w 61188"/>
                <a:gd name="connsiteY28" fmla="*/ 55669 h 55669"/>
                <a:gd name="connsiteX29" fmla="*/ 29160 w 61188"/>
                <a:gd name="connsiteY29" fmla="*/ 52916 h 55669"/>
                <a:gd name="connsiteX30" fmla="*/ 24473 w 61188"/>
                <a:gd name="connsiteY30" fmla="*/ 46308 h 55669"/>
                <a:gd name="connsiteX31" fmla="*/ 23756 w 61188"/>
                <a:gd name="connsiteY31" fmla="*/ 47575 h 55669"/>
                <a:gd name="connsiteX32" fmla="*/ 22078 w 61188"/>
                <a:gd name="connsiteY32" fmla="*/ 49906 h 55669"/>
                <a:gd name="connsiteX33" fmla="*/ 19504 w 61188"/>
                <a:gd name="connsiteY33" fmla="*/ 52673 h 55669"/>
                <a:gd name="connsiteX34" fmla="*/ 15957 w 61188"/>
                <a:gd name="connsiteY34" fmla="*/ 54709 h 55669"/>
                <a:gd name="connsiteX35" fmla="*/ 11577 w 61188"/>
                <a:gd name="connsiteY35" fmla="*/ 55669 h 55669"/>
                <a:gd name="connsiteX36" fmla="*/ 6121 w 61188"/>
                <a:gd name="connsiteY36" fmla="*/ 54824 h 55669"/>
                <a:gd name="connsiteX37" fmla="*/ 1806 w 61188"/>
                <a:gd name="connsiteY37" fmla="*/ 52071 h 55669"/>
                <a:gd name="connsiteX38" fmla="*/ 0 w 61188"/>
                <a:gd name="connsiteY38" fmla="*/ 47512 h 55669"/>
                <a:gd name="connsiteX39" fmla="*/ 1985 w 61188"/>
                <a:gd name="connsiteY39" fmla="*/ 42530 h 55669"/>
                <a:gd name="connsiteX40" fmla="*/ 6787 w 61188"/>
                <a:gd name="connsiteY40" fmla="*/ 40430 h 55669"/>
                <a:gd name="connsiteX41" fmla="*/ 9899 w 61188"/>
                <a:gd name="connsiteY41" fmla="*/ 41454 h 55669"/>
                <a:gd name="connsiteX42" fmla="*/ 11346 w 61188"/>
                <a:gd name="connsiteY42" fmla="*/ 44694 h 55669"/>
                <a:gd name="connsiteX43" fmla="*/ 9656 w 61188"/>
                <a:gd name="connsiteY43" fmla="*/ 49010 h 55669"/>
                <a:gd name="connsiteX44" fmla="*/ 5584 w 61188"/>
                <a:gd name="connsiteY44" fmla="*/ 51353 h 55669"/>
                <a:gd name="connsiteX45" fmla="*/ 11705 w 61188"/>
                <a:gd name="connsiteY45" fmla="*/ 52916 h 55669"/>
                <a:gd name="connsiteX46" fmla="*/ 18774 w 61188"/>
                <a:gd name="connsiteY46" fmla="*/ 49432 h 55669"/>
                <a:gd name="connsiteX47" fmla="*/ 23397 w 61188"/>
                <a:gd name="connsiteY47" fmla="*/ 40135 h 55669"/>
                <a:gd name="connsiteX48" fmla="*/ 28558 w 61188"/>
                <a:gd name="connsiteY48" fmla="*/ 19914 h 55669"/>
                <a:gd name="connsiteX49" fmla="*/ 29993 w 61188"/>
                <a:gd name="connsiteY49" fmla="*/ 10911 h 55669"/>
                <a:gd name="connsiteX50" fmla="*/ 29339 w 61188"/>
                <a:gd name="connsiteY50" fmla="*/ 6659 h 55669"/>
                <a:gd name="connsiteX51" fmla="*/ 27534 w 61188"/>
                <a:gd name="connsiteY51" fmla="*/ 4136 h 55669"/>
                <a:gd name="connsiteX52" fmla="*/ 25433 w 61188"/>
                <a:gd name="connsiteY52" fmla="*/ 2997 h 55669"/>
                <a:gd name="connsiteX53" fmla="*/ 23397 w 61188"/>
                <a:gd name="connsiteY53" fmla="*/ 2702 h 55669"/>
                <a:gd name="connsiteX54" fmla="*/ 19555 w 61188"/>
                <a:gd name="connsiteY54" fmla="*/ 3419 h 55669"/>
                <a:gd name="connsiteX55" fmla="*/ 15176 w 61188"/>
                <a:gd name="connsiteY55" fmla="*/ 5814 h 55669"/>
                <a:gd name="connsiteX56" fmla="*/ 10617 w 61188"/>
                <a:gd name="connsiteY56" fmla="*/ 10796 h 55669"/>
                <a:gd name="connsiteX57" fmla="*/ 6903 w 61188"/>
                <a:gd name="connsiteY57" fmla="*/ 18774 h 55669"/>
                <a:gd name="connsiteX58" fmla="*/ 5276 w 61188"/>
                <a:gd name="connsiteY58" fmla="*/ 20157 h 55669"/>
                <a:gd name="connsiteX59" fmla="*/ 3842 w 61188"/>
                <a:gd name="connsiteY59" fmla="*/ 18889 h 55669"/>
                <a:gd name="connsiteX60" fmla="*/ 4623 w 61188"/>
                <a:gd name="connsiteY60" fmla="*/ 15777 h 55669"/>
                <a:gd name="connsiteX61" fmla="*/ 7146 w 61188"/>
                <a:gd name="connsiteY61" fmla="*/ 10911 h 55669"/>
                <a:gd name="connsiteX62" fmla="*/ 11103 w 61188"/>
                <a:gd name="connsiteY62" fmla="*/ 5814 h 55669"/>
                <a:gd name="connsiteX63" fmla="*/ 16674 w 61188"/>
                <a:gd name="connsiteY63" fmla="*/ 1678 h 55669"/>
                <a:gd name="connsiteX64" fmla="*/ 23641 w 61188"/>
                <a:gd name="connsiteY64" fmla="*/ 0 h 55669"/>
                <a:gd name="connsiteX65" fmla="*/ 26817 w 61188"/>
                <a:gd name="connsiteY65" fmla="*/ 358 h 55669"/>
                <a:gd name="connsiteX66" fmla="*/ 30364 w 61188"/>
                <a:gd name="connsiteY66" fmla="*/ 1562 h 55669"/>
                <a:gd name="connsiteX67" fmla="*/ 34078 w 61188"/>
                <a:gd name="connsiteY67" fmla="*/ 4431 h 55669"/>
                <a:gd name="connsiteX68" fmla="*/ 36895 w 61188"/>
                <a:gd name="connsiteY68" fmla="*/ 9297 h 55669"/>
                <a:gd name="connsiteX69" fmla="*/ 38573 w 61188"/>
                <a:gd name="connsiteY69" fmla="*/ 6595 h 55669"/>
                <a:gd name="connsiteX70" fmla="*/ 41160 w 61188"/>
                <a:gd name="connsiteY70" fmla="*/ 3663 h 55669"/>
                <a:gd name="connsiteX71" fmla="*/ 45002 w 61188"/>
                <a:gd name="connsiteY71" fmla="*/ 1012 h 55669"/>
                <a:gd name="connsiteX72" fmla="*/ 49791 w 61188"/>
                <a:gd name="connsiteY72" fmla="*/ 0 h 55669"/>
                <a:gd name="connsiteX73" fmla="*/ 54658 w 61188"/>
                <a:gd name="connsiteY73" fmla="*/ 653 h 55669"/>
                <a:gd name="connsiteX74" fmla="*/ 59089 w 61188"/>
                <a:gd name="connsiteY74" fmla="*/ 3240 h 55669"/>
                <a:gd name="connsiteX75" fmla="*/ 61189 w 61188"/>
                <a:gd name="connsiteY75" fmla="*/ 8094 h 5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1188" h="55669">
                  <a:moveTo>
                    <a:pt x="61189" y="8094"/>
                  </a:moveTo>
                  <a:cubicBezTo>
                    <a:pt x="61189" y="10335"/>
                    <a:pt x="60485" y="12102"/>
                    <a:pt x="59089" y="13370"/>
                  </a:cubicBezTo>
                  <a:cubicBezTo>
                    <a:pt x="57693" y="14612"/>
                    <a:pt x="56194" y="15239"/>
                    <a:pt x="54593" y="15239"/>
                  </a:cubicBezTo>
                  <a:cubicBezTo>
                    <a:pt x="53070" y="15239"/>
                    <a:pt x="51917" y="14804"/>
                    <a:pt x="51110" y="13920"/>
                  </a:cubicBezTo>
                  <a:cubicBezTo>
                    <a:pt x="50316" y="13037"/>
                    <a:pt x="49919" y="12038"/>
                    <a:pt x="49919" y="10911"/>
                  </a:cubicBezTo>
                  <a:cubicBezTo>
                    <a:pt x="49919" y="9387"/>
                    <a:pt x="50483" y="7978"/>
                    <a:pt x="51597" y="6659"/>
                  </a:cubicBezTo>
                  <a:cubicBezTo>
                    <a:pt x="52711" y="5340"/>
                    <a:pt x="54120" y="4533"/>
                    <a:pt x="55797" y="4252"/>
                  </a:cubicBezTo>
                  <a:cubicBezTo>
                    <a:pt x="54158" y="3214"/>
                    <a:pt x="52122" y="2702"/>
                    <a:pt x="49676" y="2702"/>
                  </a:cubicBezTo>
                  <a:cubicBezTo>
                    <a:pt x="48075" y="2702"/>
                    <a:pt x="46577" y="3125"/>
                    <a:pt x="45181" y="3957"/>
                  </a:cubicBezTo>
                  <a:cubicBezTo>
                    <a:pt x="43811" y="4790"/>
                    <a:pt x="42709" y="5750"/>
                    <a:pt x="41877" y="6839"/>
                  </a:cubicBezTo>
                  <a:cubicBezTo>
                    <a:pt x="41070" y="7914"/>
                    <a:pt x="40315" y="9233"/>
                    <a:pt x="39597" y="10796"/>
                  </a:cubicBezTo>
                  <a:cubicBezTo>
                    <a:pt x="38919" y="12320"/>
                    <a:pt x="38432" y="13536"/>
                    <a:pt x="38163" y="14458"/>
                  </a:cubicBezTo>
                  <a:cubicBezTo>
                    <a:pt x="37920" y="15342"/>
                    <a:pt x="37689" y="16251"/>
                    <a:pt x="37497" y="17212"/>
                  </a:cubicBezTo>
                  <a:lnTo>
                    <a:pt x="33297" y="34014"/>
                  </a:lnTo>
                  <a:cubicBezTo>
                    <a:pt x="31939" y="39328"/>
                    <a:pt x="31260" y="42927"/>
                    <a:pt x="31260" y="44809"/>
                  </a:cubicBezTo>
                  <a:cubicBezTo>
                    <a:pt x="31260" y="47127"/>
                    <a:pt x="31824" y="49074"/>
                    <a:pt x="32938" y="50636"/>
                  </a:cubicBezTo>
                  <a:cubicBezTo>
                    <a:pt x="34052" y="52160"/>
                    <a:pt x="35730" y="52916"/>
                    <a:pt x="37971" y="52916"/>
                  </a:cubicBezTo>
                  <a:cubicBezTo>
                    <a:pt x="38855" y="52916"/>
                    <a:pt x="39802" y="52788"/>
                    <a:pt x="40801" y="52544"/>
                  </a:cubicBezTo>
                  <a:cubicBezTo>
                    <a:pt x="41800" y="52275"/>
                    <a:pt x="42940" y="51776"/>
                    <a:pt x="44220" y="51046"/>
                  </a:cubicBezTo>
                  <a:cubicBezTo>
                    <a:pt x="45539" y="50290"/>
                    <a:pt x="46769" y="49343"/>
                    <a:pt x="47934" y="48229"/>
                  </a:cubicBezTo>
                  <a:cubicBezTo>
                    <a:pt x="49138" y="47063"/>
                    <a:pt x="50316" y="45514"/>
                    <a:pt x="51469" y="43554"/>
                  </a:cubicBezTo>
                  <a:cubicBezTo>
                    <a:pt x="52634" y="41595"/>
                    <a:pt x="53595" y="39354"/>
                    <a:pt x="54350" y="36831"/>
                  </a:cubicBezTo>
                  <a:cubicBezTo>
                    <a:pt x="54593" y="35947"/>
                    <a:pt x="55106" y="35512"/>
                    <a:pt x="55913" y="35512"/>
                  </a:cubicBezTo>
                  <a:cubicBezTo>
                    <a:pt x="56912" y="35512"/>
                    <a:pt x="57411" y="35909"/>
                    <a:pt x="57411" y="36716"/>
                  </a:cubicBezTo>
                  <a:cubicBezTo>
                    <a:pt x="57411" y="37394"/>
                    <a:pt x="57129" y="38445"/>
                    <a:pt x="56579" y="39892"/>
                  </a:cubicBezTo>
                  <a:cubicBezTo>
                    <a:pt x="56053" y="41288"/>
                    <a:pt x="55221" y="42914"/>
                    <a:pt x="54056" y="44745"/>
                  </a:cubicBezTo>
                  <a:cubicBezTo>
                    <a:pt x="52942" y="46551"/>
                    <a:pt x="51635" y="48267"/>
                    <a:pt x="50150" y="49906"/>
                  </a:cubicBezTo>
                  <a:cubicBezTo>
                    <a:pt x="48677" y="51507"/>
                    <a:pt x="46833" y="52877"/>
                    <a:pt x="44630" y="53991"/>
                  </a:cubicBezTo>
                  <a:cubicBezTo>
                    <a:pt x="42440" y="55106"/>
                    <a:pt x="40135" y="55669"/>
                    <a:pt x="37740" y="55669"/>
                  </a:cubicBezTo>
                  <a:cubicBezTo>
                    <a:pt x="34295" y="55669"/>
                    <a:pt x="31440" y="54747"/>
                    <a:pt x="29160" y="52916"/>
                  </a:cubicBezTo>
                  <a:cubicBezTo>
                    <a:pt x="26881" y="51072"/>
                    <a:pt x="25318" y="48869"/>
                    <a:pt x="24473" y="46308"/>
                  </a:cubicBezTo>
                  <a:cubicBezTo>
                    <a:pt x="24281" y="46666"/>
                    <a:pt x="24038" y="47089"/>
                    <a:pt x="23756" y="47575"/>
                  </a:cubicBezTo>
                  <a:cubicBezTo>
                    <a:pt x="23474" y="48049"/>
                    <a:pt x="22911" y="48831"/>
                    <a:pt x="22078" y="49906"/>
                  </a:cubicBezTo>
                  <a:cubicBezTo>
                    <a:pt x="21271" y="50944"/>
                    <a:pt x="20413" y="51866"/>
                    <a:pt x="19504" y="52673"/>
                  </a:cubicBezTo>
                  <a:cubicBezTo>
                    <a:pt x="18582" y="53428"/>
                    <a:pt x="17404" y="54107"/>
                    <a:pt x="15957" y="54709"/>
                  </a:cubicBezTo>
                  <a:cubicBezTo>
                    <a:pt x="14561" y="55349"/>
                    <a:pt x="13101" y="55669"/>
                    <a:pt x="11577" y="55669"/>
                  </a:cubicBezTo>
                  <a:cubicBezTo>
                    <a:pt x="9656" y="55669"/>
                    <a:pt x="7837" y="55387"/>
                    <a:pt x="6121" y="54824"/>
                  </a:cubicBezTo>
                  <a:cubicBezTo>
                    <a:pt x="4444" y="54273"/>
                    <a:pt x="2997" y="53351"/>
                    <a:pt x="1806" y="52071"/>
                  </a:cubicBezTo>
                  <a:cubicBezTo>
                    <a:pt x="602" y="50790"/>
                    <a:pt x="0" y="49266"/>
                    <a:pt x="0" y="47512"/>
                  </a:cubicBezTo>
                  <a:cubicBezTo>
                    <a:pt x="0" y="45552"/>
                    <a:pt x="666" y="43887"/>
                    <a:pt x="1985" y="42530"/>
                  </a:cubicBezTo>
                  <a:cubicBezTo>
                    <a:pt x="3342" y="41134"/>
                    <a:pt x="4943" y="40430"/>
                    <a:pt x="6787" y="40430"/>
                  </a:cubicBezTo>
                  <a:cubicBezTo>
                    <a:pt x="7940" y="40430"/>
                    <a:pt x="8977" y="40775"/>
                    <a:pt x="9899" y="41454"/>
                  </a:cubicBezTo>
                  <a:cubicBezTo>
                    <a:pt x="10860" y="42133"/>
                    <a:pt x="11346" y="43209"/>
                    <a:pt x="11346" y="44694"/>
                  </a:cubicBezTo>
                  <a:cubicBezTo>
                    <a:pt x="11346" y="46333"/>
                    <a:pt x="10783" y="47768"/>
                    <a:pt x="9656" y="49010"/>
                  </a:cubicBezTo>
                  <a:cubicBezTo>
                    <a:pt x="8542" y="50252"/>
                    <a:pt x="7184" y="51033"/>
                    <a:pt x="5584" y="51353"/>
                  </a:cubicBezTo>
                  <a:cubicBezTo>
                    <a:pt x="7223" y="52391"/>
                    <a:pt x="9259" y="52916"/>
                    <a:pt x="11705" y="52916"/>
                  </a:cubicBezTo>
                  <a:cubicBezTo>
                    <a:pt x="14343" y="52916"/>
                    <a:pt x="16700" y="51750"/>
                    <a:pt x="18774" y="49432"/>
                  </a:cubicBezTo>
                  <a:cubicBezTo>
                    <a:pt x="20862" y="47114"/>
                    <a:pt x="22398" y="44015"/>
                    <a:pt x="23397" y="40135"/>
                  </a:cubicBezTo>
                  <a:cubicBezTo>
                    <a:pt x="25882" y="30812"/>
                    <a:pt x="27598" y="24076"/>
                    <a:pt x="28558" y="19914"/>
                  </a:cubicBezTo>
                  <a:cubicBezTo>
                    <a:pt x="29519" y="15713"/>
                    <a:pt x="29993" y="12717"/>
                    <a:pt x="29993" y="10911"/>
                  </a:cubicBezTo>
                  <a:cubicBezTo>
                    <a:pt x="29993" y="9233"/>
                    <a:pt x="29775" y="7825"/>
                    <a:pt x="29339" y="6659"/>
                  </a:cubicBezTo>
                  <a:cubicBezTo>
                    <a:pt x="28891" y="5494"/>
                    <a:pt x="28289" y="4662"/>
                    <a:pt x="27534" y="4136"/>
                  </a:cubicBezTo>
                  <a:cubicBezTo>
                    <a:pt x="26817" y="3573"/>
                    <a:pt x="26112" y="3189"/>
                    <a:pt x="25433" y="2997"/>
                  </a:cubicBezTo>
                  <a:cubicBezTo>
                    <a:pt x="24793" y="2805"/>
                    <a:pt x="24114" y="2702"/>
                    <a:pt x="23397" y="2702"/>
                  </a:cubicBezTo>
                  <a:cubicBezTo>
                    <a:pt x="22206" y="2702"/>
                    <a:pt x="20926" y="2945"/>
                    <a:pt x="19555" y="3419"/>
                  </a:cubicBezTo>
                  <a:cubicBezTo>
                    <a:pt x="18236" y="3893"/>
                    <a:pt x="16776" y="4700"/>
                    <a:pt x="15176" y="5814"/>
                  </a:cubicBezTo>
                  <a:cubicBezTo>
                    <a:pt x="13626" y="6903"/>
                    <a:pt x="12102" y="8555"/>
                    <a:pt x="10617" y="10796"/>
                  </a:cubicBezTo>
                  <a:cubicBezTo>
                    <a:pt x="9144" y="13037"/>
                    <a:pt x="7902" y="15688"/>
                    <a:pt x="6903" y="18774"/>
                  </a:cubicBezTo>
                  <a:cubicBezTo>
                    <a:pt x="6698" y="19696"/>
                    <a:pt x="6160" y="20157"/>
                    <a:pt x="5276" y="20157"/>
                  </a:cubicBezTo>
                  <a:cubicBezTo>
                    <a:pt x="4316" y="20119"/>
                    <a:pt x="3842" y="19696"/>
                    <a:pt x="3842" y="18889"/>
                  </a:cubicBezTo>
                  <a:cubicBezTo>
                    <a:pt x="3842" y="18211"/>
                    <a:pt x="4098" y="17173"/>
                    <a:pt x="4623" y="15777"/>
                  </a:cubicBezTo>
                  <a:cubicBezTo>
                    <a:pt x="5174" y="14330"/>
                    <a:pt x="6019" y="12717"/>
                    <a:pt x="7146" y="10911"/>
                  </a:cubicBezTo>
                  <a:cubicBezTo>
                    <a:pt x="8299" y="9118"/>
                    <a:pt x="9618" y="7415"/>
                    <a:pt x="11103" y="5814"/>
                  </a:cubicBezTo>
                  <a:cubicBezTo>
                    <a:pt x="12627" y="4175"/>
                    <a:pt x="14484" y="2792"/>
                    <a:pt x="16674" y="1678"/>
                  </a:cubicBezTo>
                  <a:cubicBezTo>
                    <a:pt x="18915" y="563"/>
                    <a:pt x="21246" y="0"/>
                    <a:pt x="23641" y="0"/>
                  </a:cubicBezTo>
                  <a:cubicBezTo>
                    <a:pt x="24716" y="0"/>
                    <a:pt x="25779" y="115"/>
                    <a:pt x="26817" y="358"/>
                  </a:cubicBezTo>
                  <a:cubicBezTo>
                    <a:pt x="27905" y="551"/>
                    <a:pt x="29083" y="960"/>
                    <a:pt x="30364" y="1562"/>
                  </a:cubicBezTo>
                  <a:cubicBezTo>
                    <a:pt x="31683" y="2164"/>
                    <a:pt x="32912" y="3112"/>
                    <a:pt x="34078" y="4431"/>
                  </a:cubicBezTo>
                  <a:cubicBezTo>
                    <a:pt x="35243" y="5750"/>
                    <a:pt x="36178" y="7376"/>
                    <a:pt x="36895" y="9297"/>
                  </a:cubicBezTo>
                  <a:cubicBezTo>
                    <a:pt x="37369" y="8375"/>
                    <a:pt x="37932" y="7479"/>
                    <a:pt x="38573" y="6595"/>
                  </a:cubicBezTo>
                  <a:cubicBezTo>
                    <a:pt x="39251" y="5712"/>
                    <a:pt x="40122" y="4738"/>
                    <a:pt x="41160" y="3663"/>
                  </a:cubicBezTo>
                  <a:cubicBezTo>
                    <a:pt x="42235" y="2536"/>
                    <a:pt x="43516" y="1652"/>
                    <a:pt x="45002" y="1012"/>
                  </a:cubicBezTo>
                  <a:cubicBezTo>
                    <a:pt x="46526" y="333"/>
                    <a:pt x="48114" y="0"/>
                    <a:pt x="49791" y="0"/>
                  </a:cubicBezTo>
                  <a:cubicBezTo>
                    <a:pt x="51430" y="0"/>
                    <a:pt x="53057" y="218"/>
                    <a:pt x="54658" y="653"/>
                  </a:cubicBezTo>
                  <a:cubicBezTo>
                    <a:pt x="56258" y="1050"/>
                    <a:pt x="57731" y="1921"/>
                    <a:pt x="59089" y="3240"/>
                  </a:cubicBezTo>
                  <a:cubicBezTo>
                    <a:pt x="60485" y="4521"/>
                    <a:pt x="61189" y="6134"/>
                    <a:pt x="61189" y="8094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A37D9F2C-B2B3-3E6E-B3D2-7D936840016D}"/>
                </a:ext>
              </a:extLst>
            </p:cNvPr>
            <p:cNvSpPr/>
            <p:nvPr/>
          </p:nvSpPr>
          <p:spPr>
            <a:xfrm>
              <a:off x="2583667" y="3791172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96595C1E-86ED-CDA8-77BA-50BC88D56744}"/>
                </a:ext>
              </a:extLst>
            </p:cNvPr>
            <p:cNvSpPr/>
            <p:nvPr/>
          </p:nvSpPr>
          <p:spPr>
            <a:xfrm>
              <a:off x="2583667" y="3384980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7BDEFE6A-3004-765C-98C7-8B0C43D33D16}"/>
                </a:ext>
              </a:extLst>
            </p:cNvPr>
            <p:cNvSpPr/>
            <p:nvPr/>
          </p:nvSpPr>
          <p:spPr>
            <a:xfrm>
              <a:off x="2583667" y="2978804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E5E55522-238D-8DC9-5825-5563387440B7}"/>
                </a:ext>
              </a:extLst>
            </p:cNvPr>
            <p:cNvSpPr/>
            <p:nvPr/>
          </p:nvSpPr>
          <p:spPr>
            <a:xfrm>
              <a:off x="2583667" y="2572622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0BD71A24-D657-4B24-D45E-9C2C5DAFBBBD}"/>
                </a:ext>
              </a:extLst>
            </p:cNvPr>
            <p:cNvSpPr/>
            <p:nvPr/>
          </p:nvSpPr>
          <p:spPr>
            <a:xfrm>
              <a:off x="2583667" y="2166442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40E43A58-22E2-A310-21DE-614E7966AA87}"/>
                </a:ext>
              </a:extLst>
            </p:cNvPr>
            <p:cNvSpPr/>
            <p:nvPr/>
          </p:nvSpPr>
          <p:spPr>
            <a:xfrm>
              <a:off x="2583667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594E8E1B-EEDC-F4A1-F2E9-8D7CEFD4D7C3}"/>
                </a:ext>
              </a:extLst>
            </p:cNvPr>
            <p:cNvSpPr/>
            <p:nvPr/>
          </p:nvSpPr>
          <p:spPr>
            <a:xfrm>
              <a:off x="2583667" y="3791172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D08AB2A2-1D4B-A43C-CEFE-9017F966F40D}"/>
                </a:ext>
              </a:extLst>
            </p:cNvPr>
            <p:cNvSpPr/>
            <p:nvPr/>
          </p:nvSpPr>
          <p:spPr>
            <a:xfrm>
              <a:off x="2583667" y="3384980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52B2D2EC-8568-33E7-9D20-34249022A7AA}"/>
                </a:ext>
              </a:extLst>
            </p:cNvPr>
            <p:cNvSpPr/>
            <p:nvPr/>
          </p:nvSpPr>
          <p:spPr>
            <a:xfrm>
              <a:off x="2583667" y="2978804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6870E370-517F-DF91-93A8-DF81E20EE1D6}"/>
                </a:ext>
              </a:extLst>
            </p:cNvPr>
            <p:cNvSpPr/>
            <p:nvPr/>
          </p:nvSpPr>
          <p:spPr>
            <a:xfrm>
              <a:off x="2583667" y="2572622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11564F9A-89C4-27C1-E824-36D41CAA2439}"/>
                </a:ext>
              </a:extLst>
            </p:cNvPr>
            <p:cNvSpPr/>
            <p:nvPr/>
          </p:nvSpPr>
          <p:spPr>
            <a:xfrm>
              <a:off x="2583667" y="2166442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780D3792-5B0B-03DA-337C-6BF40FC8E1A0}"/>
                </a:ext>
              </a:extLst>
            </p:cNvPr>
            <p:cNvSpPr/>
            <p:nvPr/>
          </p:nvSpPr>
          <p:spPr>
            <a:xfrm>
              <a:off x="2315063" y="3751037"/>
              <a:ext cx="53537" cy="80359"/>
            </a:xfrm>
            <a:custGeom>
              <a:avLst/>
              <a:gdLst>
                <a:gd name="connsiteX0" fmla="*/ 26769 w 53537"/>
                <a:gd name="connsiteY0" fmla="*/ 8298 h 80359"/>
                <a:gd name="connsiteX1" fmla="*/ 14578 w 53537"/>
                <a:gd name="connsiteY1" fmla="*/ 16290 h 80359"/>
                <a:gd name="connsiteX2" fmla="*/ 10531 w 53537"/>
                <a:gd name="connsiteY2" fmla="*/ 40212 h 80359"/>
                <a:gd name="connsiteX3" fmla="*/ 14578 w 53537"/>
                <a:gd name="connsiteY3" fmla="*/ 64121 h 80359"/>
                <a:gd name="connsiteX4" fmla="*/ 26769 w 53537"/>
                <a:gd name="connsiteY4" fmla="*/ 72061 h 80359"/>
                <a:gd name="connsiteX5" fmla="*/ 38960 w 53537"/>
                <a:gd name="connsiteY5" fmla="*/ 64121 h 80359"/>
                <a:gd name="connsiteX6" fmla="*/ 43058 w 53537"/>
                <a:gd name="connsiteY6" fmla="*/ 40212 h 80359"/>
                <a:gd name="connsiteX7" fmla="*/ 38960 w 53537"/>
                <a:gd name="connsiteY7" fmla="*/ 16290 h 80359"/>
                <a:gd name="connsiteX8" fmla="*/ 26769 w 53537"/>
                <a:gd name="connsiteY8" fmla="*/ 8298 h 80359"/>
                <a:gd name="connsiteX9" fmla="*/ 26769 w 53537"/>
                <a:gd name="connsiteY9" fmla="*/ 0 h 80359"/>
                <a:gd name="connsiteX10" fmla="*/ 46638 w 53537"/>
                <a:gd name="connsiteY10" fmla="*/ 10322 h 80359"/>
                <a:gd name="connsiteX11" fmla="*/ 53537 w 53537"/>
                <a:gd name="connsiteY11" fmla="*/ 40212 h 80359"/>
                <a:gd name="connsiteX12" fmla="*/ 46638 w 53537"/>
                <a:gd name="connsiteY12" fmla="*/ 70089 h 80359"/>
                <a:gd name="connsiteX13" fmla="*/ 26769 w 53537"/>
                <a:gd name="connsiteY13" fmla="*/ 80360 h 80359"/>
                <a:gd name="connsiteX14" fmla="*/ 6848 w 53537"/>
                <a:gd name="connsiteY14" fmla="*/ 70089 h 80359"/>
                <a:gd name="connsiteX15" fmla="*/ 0 w 53537"/>
                <a:gd name="connsiteY15" fmla="*/ 40212 h 80359"/>
                <a:gd name="connsiteX16" fmla="*/ 6848 w 53537"/>
                <a:gd name="connsiteY16" fmla="*/ 10322 h 80359"/>
                <a:gd name="connsiteX17" fmla="*/ 26769 w 53537"/>
                <a:gd name="connsiteY17" fmla="*/ 0 h 8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7" h="80359">
                  <a:moveTo>
                    <a:pt x="26769" y="8298"/>
                  </a:moveTo>
                  <a:cubicBezTo>
                    <a:pt x="21374" y="8298"/>
                    <a:pt x="17310" y="10962"/>
                    <a:pt x="14578" y="16290"/>
                  </a:cubicBezTo>
                  <a:cubicBezTo>
                    <a:pt x="11880" y="21579"/>
                    <a:pt x="10531" y="29557"/>
                    <a:pt x="10531" y="40212"/>
                  </a:cubicBezTo>
                  <a:cubicBezTo>
                    <a:pt x="10531" y="50828"/>
                    <a:pt x="11880" y="58794"/>
                    <a:pt x="14578" y="64121"/>
                  </a:cubicBezTo>
                  <a:cubicBezTo>
                    <a:pt x="17310" y="69411"/>
                    <a:pt x="21374" y="72061"/>
                    <a:pt x="26769" y="72061"/>
                  </a:cubicBezTo>
                  <a:cubicBezTo>
                    <a:pt x="32198" y="72061"/>
                    <a:pt x="36262" y="69411"/>
                    <a:pt x="38960" y="64121"/>
                  </a:cubicBezTo>
                  <a:cubicBezTo>
                    <a:pt x="41692" y="58794"/>
                    <a:pt x="43058" y="50828"/>
                    <a:pt x="43058" y="40212"/>
                  </a:cubicBezTo>
                  <a:cubicBezTo>
                    <a:pt x="43058" y="29557"/>
                    <a:pt x="41692" y="21579"/>
                    <a:pt x="38960" y="16290"/>
                  </a:cubicBezTo>
                  <a:cubicBezTo>
                    <a:pt x="36262" y="10962"/>
                    <a:pt x="32198" y="8298"/>
                    <a:pt x="26769" y="8298"/>
                  </a:cubicBezTo>
                  <a:moveTo>
                    <a:pt x="26769" y="0"/>
                  </a:moveTo>
                  <a:cubicBezTo>
                    <a:pt x="35450" y="0"/>
                    <a:pt x="42073" y="3445"/>
                    <a:pt x="46638" y="10322"/>
                  </a:cubicBezTo>
                  <a:cubicBezTo>
                    <a:pt x="51238" y="17173"/>
                    <a:pt x="53537" y="27137"/>
                    <a:pt x="53537" y="40212"/>
                  </a:cubicBezTo>
                  <a:cubicBezTo>
                    <a:pt x="53537" y="53249"/>
                    <a:pt x="51238" y="63212"/>
                    <a:pt x="46638" y="70089"/>
                  </a:cubicBezTo>
                  <a:cubicBezTo>
                    <a:pt x="42073" y="76941"/>
                    <a:pt x="35450" y="80360"/>
                    <a:pt x="26769" y="80360"/>
                  </a:cubicBezTo>
                  <a:cubicBezTo>
                    <a:pt x="18088" y="80360"/>
                    <a:pt x="11448" y="76941"/>
                    <a:pt x="6848" y="70089"/>
                  </a:cubicBezTo>
                  <a:cubicBezTo>
                    <a:pt x="2283" y="63212"/>
                    <a:pt x="0" y="53249"/>
                    <a:pt x="0" y="40212"/>
                  </a:cubicBezTo>
                  <a:cubicBezTo>
                    <a:pt x="0" y="27137"/>
                    <a:pt x="2283" y="17173"/>
                    <a:pt x="6848" y="10322"/>
                  </a:cubicBezTo>
                  <a:cubicBezTo>
                    <a:pt x="11448" y="3445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C523A299-D664-A05A-2A8B-268CDF8F4DA4}"/>
                </a:ext>
              </a:extLst>
            </p:cNvPr>
            <p:cNvSpPr/>
            <p:nvPr/>
          </p:nvSpPr>
          <p:spPr>
            <a:xfrm>
              <a:off x="2387016" y="3816721"/>
              <a:ext cx="10946" cy="13177"/>
            </a:xfrm>
            <a:custGeom>
              <a:avLst/>
              <a:gdLst>
                <a:gd name="connsiteX0" fmla="*/ 0 w 10946"/>
                <a:gd name="connsiteY0" fmla="*/ 0 h 13177"/>
                <a:gd name="connsiteX1" fmla="*/ 10947 w 10946"/>
                <a:gd name="connsiteY1" fmla="*/ 0 h 13177"/>
                <a:gd name="connsiteX2" fmla="*/ 10947 w 10946"/>
                <a:gd name="connsiteY2" fmla="*/ 13178 h 13177"/>
                <a:gd name="connsiteX3" fmla="*/ 0 w 10946"/>
                <a:gd name="connsiteY3" fmla="*/ 13178 h 13177"/>
                <a:gd name="connsiteX4" fmla="*/ 0 w 10946"/>
                <a:gd name="connsiteY4" fmla="*/ 0 h 1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" h="13177">
                  <a:moveTo>
                    <a:pt x="0" y="0"/>
                  </a:moveTo>
                  <a:lnTo>
                    <a:pt x="10947" y="0"/>
                  </a:lnTo>
                  <a:lnTo>
                    <a:pt x="10947" y="13178"/>
                  </a:lnTo>
                  <a:lnTo>
                    <a:pt x="0" y="13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4F7DEB07-31B5-FFC1-E375-058679491726}"/>
                </a:ext>
              </a:extLst>
            </p:cNvPr>
            <p:cNvSpPr/>
            <p:nvPr/>
          </p:nvSpPr>
          <p:spPr>
            <a:xfrm>
              <a:off x="2416431" y="3751037"/>
              <a:ext cx="53536" cy="80359"/>
            </a:xfrm>
            <a:custGeom>
              <a:avLst/>
              <a:gdLst>
                <a:gd name="connsiteX0" fmla="*/ 26768 w 53536"/>
                <a:gd name="connsiteY0" fmla="*/ 8298 h 80359"/>
                <a:gd name="connsiteX1" fmla="*/ 14577 w 53536"/>
                <a:gd name="connsiteY1" fmla="*/ 16290 h 80359"/>
                <a:gd name="connsiteX2" fmla="*/ 10531 w 53536"/>
                <a:gd name="connsiteY2" fmla="*/ 40212 h 80359"/>
                <a:gd name="connsiteX3" fmla="*/ 14577 w 53536"/>
                <a:gd name="connsiteY3" fmla="*/ 64121 h 80359"/>
                <a:gd name="connsiteX4" fmla="*/ 26768 w 53536"/>
                <a:gd name="connsiteY4" fmla="*/ 72061 h 80359"/>
                <a:gd name="connsiteX5" fmla="*/ 38959 w 53536"/>
                <a:gd name="connsiteY5" fmla="*/ 64121 h 80359"/>
                <a:gd name="connsiteX6" fmla="*/ 43058 w 53536"/>
                <a:gd name="connsiteY6" fmla="*/ 40212 h 80359"/>
                <a:gd name="connsiteX7" fmla="*/ 38959 w 53536"/>
                <a:gd name="connsiteY7" fmla="*/ 16290 h 80359"/>
                <a:gd name="connsiteX8" fmla="*/ 26768 w 53536"/>
                <a:gd name="connsiteY8" fmla="*/ 8298 h 80359"/>
                <a:gd name="connsiteX9" fmla="*/ 26768 w 53536"/>
                <a:gd name="connsiteY9" fmla="*/ 0 h 80359"/>
                <a:gd name="connsiteX10" fmla="*/ 46637 w 53536"/>
                <a:gd name="connsiteY10" fmla="*/ 10322 h 80359"/>
                <a:gd name="connsiteX11" fmla="*/ 53537 w 53536"/>
                <a:gd name="connsiteY11" fmla="*/ 40212 h 80359"/>
                <a:gd name="connsiteX12" fmla="*/ 46637 w 53536"/>
                <a:gd name="connsiteY12" fmla="*/ 70089 h 80359"/>
                <a:gd name="connsiteX13" fmla="*/ 26768 w 53536"/>
                <a:gd name="connsiteY13" fmla="*/ 80360 h 80359"/>
                <a:gd name="connsiteX14" fmla="*/ 6848 w 53536"/>
                <a:gd name="connsiteY14" fmla="*/ 70089 h 80359"/>
                <a:gd name="connsiteX15" fmla="*/ 0 w 53536"/>
                <a:gd name="connsiteY15" fmla="*/ 40212 h 80359"/>
                <a:gd name="connsiteX16" fmla="*/ 6848 w 53536"/>
                <a:gd name="connsiteY16" fmla="*/ 10322 h 80359"/>
                <a:gd name="connsiteX17" fmla="*/ 26768 w 53536"/>
                <a:gd name="connsiteY17" fmla="*/ 0 h 8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6" h="80359">
                  <a:moveTo>
                    <a:pt x="26768" y="8298"/>
                  </a:moveTo>
                  <a:cubicBezTo>
                    <a:pt x="21373" y="8298"/>
                    <a:pt x="17309" y="10962"/>
                    <a:pt x="14577" y="16290"/>
                  </a:cubicBezTo>
                  <a:cubicBezTo>
                    <a:pt x="11879" y="21579"/>
                    <a:pt x="10531" y="29557"/>
                    <a:pt x="10531" y="40212"/>
                  </a:cubicBezTo>
                  <a:cubicBezTo>
                    <a:pt x="10531" y="50828"/>
                    <a:pt x="11879" y="58794"/>
                    <a:pt x="14577" y="64121"/>
                  </a:cubicBezTo>
                  <a:cubicBezTo>
                    <a:pt x="17309" y="69411"/>
                    <a:pt x="21373" y="72061"/>
                    <a:pt x="26768" y="72061"/>
                  </a:cubicBezTo>
                  <a:cubicBezTo>
                    <a:pt x="32198" y="72061"/>
                    <a:pt x="36261" y="69411"/>
                    <a:pt x="38959" y="64121"/>
                  </a:cubicBezTo>
                  <a:cubicBezTo>
                    <a:pt x="41691" y="58794"/>
                    <a:pt x="43058" y="50828"/>
                    <a:pt x="43058" y="40212"/>
                  </a:cubicBezTo>
                  <a:cubicBezTo>
                    <a:pt x="43058" y="29557"/>
                    <a:pt x="41691" y="21579"/>
                    <a:pt x="38959" y="16290"/>
                  </a:cubicBezTo>
                  <a:cubicBezTo>
                    <a:pt x="36261" y="10962"/>
                    <a:pt x="32198" y="8298"/>
                    <a:pt x="26768" y="8298"/>
                  </a:cubicBezTo>
                  <a:moveTo>
                    <a:pt x="26768" y="0"/>
                  </a:moveTo>
                  <a:cubicBezTo>
                    <a:pt x="35449" y="0"/>
                    <a:pt x="42071" y="3445"/>
                    <a:pt x="46637" y="10322"/>
                  </a:cubicBezTo>
                  <a:cubicBezTo>
                    <a:pt x="51237" y="17173"/>
                    <a:pt x="53537" y="27137"/>
                    <a:pt x="53537" y="40212"/>
                  </a:cubicBezTo>
                  <a:cubicBezTo>
                    <a:pt x="53537" y="53249"/>
                    <a:pt x="51237" y="63212"/>
                    <a:pt x="46637" y="70089"/>
                  </a:cubicBezTo>
                  <a:cubicBezTo>
                    <a:pt x="42071" y="76941"/>
                    <a:pt x="35449" y="80360"/>
                    <a:pt x="26768" y="80360"/>
                  </a:cubicBezTo>
                  <a:cubicBezTo>
                    <a:pt x="18088" y="80360"/>
                    <a:pt x="11448" y="76941"/>
                    <a:pt x="6848" y="70089"/>
                  </a:cubicBezTo>
                  <a:cubicBezTo>
                    <a:pt x="2282" y="63212"/>
                    <a:pt x="0" y="53249"/>
                    <a:pt x="0" y="40212"/>
                  </a:cubicBezTo>
                  <a:cubicBezTo>
                    <a:pt x="0" y="27137"/>
                    <a:pt x="2282" y="17173"/>
                    <a:pt x="6848" y="10322"/>
                  </a:cubicBezTo>
                  <a:cubicBezTo>
                    <a:pt x="11448" y="3445"/>
                    <a:pt x="18088" y="0"/>
                    <a:pt x="26768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B7E52857-9757-35C9-1E7B-6900F6DFFC16}"/>
                </a:ext>
              </a:extLst>
            </p:cNvPr>
            <p:cNvSpPr/>
            <p:nvPr/>
          </p:nvSpPr>
          <p:spPr>
            <a:xfrm>
              <a:off x="2484027" y="3751037"/>
              <a:ext cx="53536" cy="80359"/>
            </a:xfrm>
            <a:custGeom>
              <a:avLst/>
              <a:gdLst>
                <a:gd name="connsiteX0" fmla="*/ 26769 w 53536"/>
                <a:gd name="connsiteY0" fmla="*/ 8298 h 80359"/>
                <a:gd name="connsiteX1" fmla="*/ 14577 w 53536"/>
                <a:gd name="connsiteY1" fmla="*/ 16290 h 80359"/>
                <a:gd name="connsiteX2" fmla="*/ 10531 w 53536"/>
                <a:gd name="connsiteY2" fmla="*/ 40212 h 80359"/>
                <a:gd name="connsiteX3" fmla="*/ 14577 w 53536"/>
                <a:gd name="connsiteY3" fmla="*/ 64121 h 80359"/>
                <a:gd name="connsiteX4" fmla="*/ 26769 w 53536"/>
                <a:gd name="connsiteY4" fmla="*/ 72061 h 80359"/>
                <a:gd name="connsiteX5" fmla="*/ 38959 w 53536"/>
                <a:gd name="connsiteY5" fmla="*/ 64121 h 80359"/>
                <a:gd name="connsiteX6" fmla="*/ 43059 w 53536"/>
                <a:gd name="connsiteY6" fmla="*/ 40212 h 80359"/>
                <a:gd name="connsiteX7" fmla="*/ 38959 w 53536"/>
                <a:gd name="connsiteY7" fmla="*/ 16290 h 80359"/>
                <a:gd name="connsiteX8" fmla="*/ 26769 w 53536"/>
                <a:gd name="connsiteY8" fmla="*/ 8298 h 80359"/>
                <a:gd name="connsiteX9" fmla="*/ 26769 w 53536"/>
                <a:gd name="connsiteY9" fmla="*/ 0 h 80359"/>
                <a:gd name="connsiteX10" fmla="*/ 46638 w 53536"/>
                <a:gd name="connsiteY10" fmla="*/ 10322 h 80359"/>
                <a:gd name="connsiteX11" fmla="*/ 53537 w 53536"/>
                <a:gd name="connsiteY11" fmla="*/ 40212 h 80359"/>
                <a:gd name="connsiteX12" fmla="*/ 46638 w 53536"/>
                <a:gd name="connsiteY12" fmla="*/ 70089 h 80359"/>
                <a:gd name="connsiteX13" fmla="*/ 26769 w 53536"/>
                <a:gd name="connsiteY13" fmla="*/ 80360 h 80359"/>
                <a:gd name="connsiteX14" fmla="*/ 6848 w 53536"/>
                <a:gd name="connsiteY14" fmla="*/ 70089 h 80359"/>
                <a:gd name="connsiteX15" fmla="*/ 0 w 53536"/>
                <a:gd name="connsiteY15" fmla="*/ 40212 h 80359"/>
                <a:gd name="connsiteX16" fmla="*/ 6848 w 53536"/>
                <a:gd name="connsiteY16" fmla="*/ 10322 h 80359"/>
                <a:gd name="connsiteX17" fmla="*/ 26769 w 53536"/>
                <a:gd name="connsiteY17" fmla="*/ 0 h 8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6" h="80359">
                  <a:moveTo>
                    <a:pt x="26769" y="8298"/>
                  </a:moveTo>
                  <a:cubicBezTo>
                    <a:pt x="21374" y="8298"/>
                    <a:pt x="17309" y="10962"/>
                    <a:pt x="14577" y="16290"/>
                  </a:cubicBezTo>
                  <a:cubicBezTo>
                    <a:pt x="11879" y="21579"/>
                    <a:pt x="10531" y="29557"/>
                    <a:pt x="10531" y="40212"/>
                  </a:cubicBezTo>
                  <a:cubicBezTo>
                    <a:pt x="10531" y="50828"/>
                    <a:pt x="11879" y="58794"/>
                    <a:pt x="14577" y="64121"/>
                  </a:cubicBezTo>
                  <a:cubicBezTo>
                    <a:pt x="17309" y="69411"/>
                    <a:pt x="21374" y="72061"/>
                    <a:pt x="26769" y="72061"/>
                  </a:cubicBezTo>
                  <a:cubicBezTo>
                    <a:pt x="32199" y="72061"/>
                    <a:pt x="36262" y="69411"/>
                    <a:pt x="38959" y="64121"/>
                  </a:cubicBezTo>
                  <a:cubicBezTo>
                    <a:pt x="41692" y="58794"/>
                    <a:pt x="43059" y="50828"/>
                    <a:pt x="43059" y="40212"/>
                  </a:cubicBezTo>
                  <a:cubicBezTo>
                    <a:pt x="43059" y="29557"/>
                    <a:pt x="41692" y="21579"/>
                    <a:pt x="38959" y="16290"/>
                  </a:cubicBezTo>
                  <a:cubicBezTo>
                    <a:pt x="36262" y="10962"/>
                    <a:pt x="32199" y="8298"/>
                    <a:pt x="26769" y="8298"/>
                  </a:cubicBezTo>
                  <a:moveTo>
                    <a:pt x="26769" y="0"/>
                  </a:moveTo>
                  <a:cubicBezTo>
                    <a:pt x="35451" y="0"/>
                    <a:pt x="42073" y="3445"/>
                    <a:pt x="46638" y="10322"/>
                  </a:cubicBezTo>
                  <a:cubicBezTo>
                    <a:pt x="51237" y="17173"/>
                    <a:pt x="53537" y="27137"/>
                    <a:pt x="53537" y="40212"/>
                  </a:cubicBezTo>
                  <a:cubicBezTo>
                    <a:pt x="53537" y="53249"/>
                    <a:pt x="51237" y="63212"/>
                    <a:pt x="46638" y="70089"/>
                  </a:cubicBezTo>
                  <a:cubicBezTo>
                    <a:pt x="42073" y="76941"/>
                    <a:pt x="35451" y="80360"/>
                    <a:pt x="26769" y="80360"/>
                  </a:cubicBezTo>
                  <a:cubicBezTo>
                    <a:pt x="18088" y="80360"/>
                    <a:pt x="11448" y="76941"/>
                    <a:pt x="6848" y="70089"/>
                  </a:cubicBezTo>
                  <a:cubicBezTo>
                    <a:pt x="2282" y="63212"/>
                    <a:pt x="0" y="53249"/>
                    <a:pt x="0" y="40212"/>
                  </a:cubicBezTo>
                  <a:cubicBezTo>
                    <a:pt x="0" y="27137"/>
                    <a:pt x="2282" y="17173"/>
                    <a:pt x="6848" y="10322"/>
                  </a:cubicBezTo>
                  <a:cubicBezTo>
                    <a:pt x="11448" y="3445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00BB2A0F-A56D-2370-2FC4-7B949D296C53}"/>
                </a:ext>
              </a:extLst>
            </p:cNvPr>
            <p:cNvSpPr/>
            <p:nvPr/>
          </p:nvSpPr>
          <p:spPr>
            <a:xfrm>
              <a:off x="2317294" y="3344858"/>
              <a:ext cx="53537" cy="80359"/>
            </a:xfrm>
            <a:custGeom>
              <a:avLst/>
              <a:gdLst>
                <a:gd name="connsiteX0" fmla="*/ 26769 w 53537"/>
                <a:gd name="connsiteY0" fmla="*/ 8299 h 80359"/>
                <a:gd name="connsiteX1" fmla="*/ 14578 w 53537"/>
                <a:gd name="connsiteY1" fmla="*/ 16290 h 80359"/>
                <a:gd name="connsiteX2" fmla="*/ 10531 w 53537"/>
                <a:gd name="connsiteY2" fmla="*/ 40199 h 80359"/>
                <a:gd name="connsiteX3" fmla="*/ 14578 w 53537"/>
                <a:gd name="connsiteY3" fmla="*/ 64121 h 80359"/>
                <a:gd name="connsiteX4" fmla="*/ 26769 w 53537"/>
                <a:gd name="connsiteY4" fmla="*/ 72061 h 80359"/>
                <a:gd name="connsiteX5" fmla="*/ 38960 w 53537"/>
                <a:gd name="connsiteY5" fmla="*/ 64121 h 80359"/>
                <a:gd name="connsiteX6" fmla="*/ 43058 w 53537"/>
                <a:gd name="connsiteY6" fmla="*/ 40199 h 80359"/>
                <a:gd name="connsiteX7" fmla="*/ 38960 w 53537"/>
                <a:gd name="connsiteY7" fmla="*/ 16290 h 80359"/>
                <a:gd name="connsiteX8" fmla="*/ 26769 w 53537"/>
                <a:gd name="connsiteY8" fmla="*/ 8299 h 80359"/>
                <a:gd name="connsiteX9" fmla="*/ 26769 w 53537"/>
                <a:gd name="connsiteY9" fmla="*/ 0 h 80359"/>
                <a:gd name="connsiteX10" fmla="*/ 46638 w 53537"/>
                <a:gd name="connsiteY10" fmla="*/ 10322 h 80359"/>
                <a:gd name="connsiteX11" fmla="*/ 53537 w 53537"/>
                <a:gd name="connsiteY11" fmla="*/ 40199 h 80359"/>
                <a:gd name="connsiteX12" fmla="*/ 46638 w 53537"/>
                <a:gd name="connsiteY12" fmla="*/ 70089 h 80359"/>
                <a:gd name="connsiteX13" fmla="*/ 26769 w 53537"/>
                <a:gd name="connsiteY13" fmla="*/ 80360 h 80359"/>
                <a:gd name="connsiteX14" fmla="*/ 6848 w 53537"/>
                <a:gd name="connsiteY14" fmla="*/ 70089 h 80359"/>
                <a:gd name="connsiteX15" fmla="*/ 0 w 53537"/>
                <a:gd name="connsiteY15" fmla="*/ 40199 h 80359"/>
                <a:gd name="connsiteX16" fmla="*/ 6848 w 53537"/>
                <a:gd name="connsiteY16" fmla="*/ 10322 h 80359"/>
                <a:gd name="connsiteX17" fmla="*/ 26769 w 53537"/>
                <a:gd name="connsiteY17" fmla="*/ 0 h 8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7" h="80359">
                  <a:moveTo>
                    <a:pt x="26769" y="8299"/>
                  </a:moveTo>
                  <a:cubicBezTo>
                    <a:pt x="21374" y="8299"/>
                    <a:pt x="17310" y="10962"/>
                    <a:pt x="14578" y="16290"/>
                  </a:cubicBezTo>
                  <a:cubicBezTo>
                    <a:pt x="11880" y="21579"/>
                    <a:pt x="10531" y="29557"/>
                    <a:pt x="10531" y="40199"/>
                  </a:cubicBezTo>
                  <a:cubicBezTo>
                    <a:pt x="10531" y="50816"/>
                    <a:pt x="11880" y="58794"/>
                    <a:pt x="14578" y="64121"/>
                  </a:cubicBezTo>
                  <a:cubicBezTo>
                    <a:pt x="17310" y="69410"/>
                    <a:pt x="21374" y="72061"/>
                    <a:pt x="26769" y="72061"/>
                  </a:cubicBezTo>
                  <a:cubicBezTo>
                    <a:pt x="32198" y="72061"/>
                    <a:pt x="36262" y="69410"/>
                    <a:pt x="38960" y="64121"/>
                  </a:cubicBezTo>
                  <a:cubicBezTo>
                    <a:pt x="41692" y="58794"/>
                    <a:pt x="43058" y="50816"/>
                    <a:pt x="43058" y="40199"/>
                  </a:cubicBezTo>
                  <a:cubicBezTo>
                    <a:pt x="43058" y="29557"/>
                    <a:pt x="41692" y="21579"/>
                    <a:pt x="38960" y="16290"/>
                  </a:cubicBezTo>
                  <a:cubicBezTo>
                    <a:pt x="36262" y="10962"/>
                    <a:pt x="32198" y="8299"/>
                    <a:pt x="26769" y="8299"/>
                  </a:cubicBezTo>
                  <a:moveTo>
                    <a:pt x="26769" y="0"/>
                  </a:moveTo>
                  <a:cubicBezTo>
                    <a:pt x="35450" y="0"/>
                    <a:pt x="42073" y="3441"/>
                    <a:pt x="46638" y="10322"/>
                  </a:cubicBezTo>
                  <a:cubicBezTo>
                    <a:pt x="51237" y="17173"/>
                    <a:pt x="53537" y="27124"/>
                    <a:pt x="53537" y="40199"/>
                  </a:cubicBezTo>
                  <a:cubicBezTo>
                    <a:pt x="53537" y="53249"/>
                    <a:pt x="51237" y="63212"/>
                    <a:pt x="46638" y="70089"/>
                  </a:cubicBezTo>
                  <a:cubicBezTo>
                    <a:pt x="42073" y="76941"/>
                    <a:pt x="35450" y="80360"/>
                    <a:pt x="26769" y="80360"/>
                  </a:cubicBezTo>
                  <a:cubicBezTo>
                    <a:pt x="18088" y="80360"/>
                    <a:pt x="11448" y="76941"/>
                    <a:pt x="6848" y="70089"/>
                  </a:cubicBezTo>
                  <a:cubicBezTo>
                    <a:pt x="2283" y="63212"/>
                    <a:pt x="0" y="53249"/>
                    <a:pt x="0" y="40199"/>
                  </a:cubicBezTo>
                  <a:cubicBezTo>
                    <a:pt x="0" y="27124"/>
                    <a:pt x="2283" y="17173"/>
                    <a:pt x="6848" y="10322"/>
                  </a:cubicBezTo>
                  <a:cubicBezTo>
                    <a:pt x="11448" y="3441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D5941D8F-5896-A667-1A76-074FB224E0B0}"/>
                </a:ext>
              </a:extLst>
            </p:cNvPr>
            <p:cNvSpPr/>
            <p:nvPr/>
          </p:nvSpPr>
          <p:spPr>
            <a:xfrm>
              <a:off x="2389247" y="3410529"/>
              <a:ext cx="10945" cy="13177"/>
            </a:xfrm>
            <a:custGeom>
              <a:avLst/>
              <a:gdLst>
                <a:gd name="connsiteX0" fmla="*/ 0 w 10945"/>
                <a:gd name="connsiteY0" fmla="*/ 0 h 13177"/>
                <a:gd name="connsiteX1" fmla="*/ 10946 w 10945"/>
                <a:gd name="connsiteY1" fmla="*/ 0 h 13177"/>
                <a:gd name="connsiteX2" fmla="*/ 10946 w 10945"/>
                <a:gd name="connsiteY2" fmla="*/ 13178 h 13177"/>
                <a:gd name="connsiteX3" fmla="*/ 0 w 10945"/>
                <a:gd name="connsiteY3" fmla="*/ 13178 h 13177"/>
                <a:gd name="connsiteX4" fmla="*/ 0 w 10945"/>
                <a:gd name="connsiteY4" fmla="*/ 0 h 1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5" h="13177">
                  <a:moveTo>
                    <a:pt x="0" y="0"/>
                  </a:moveTo>
                  <a:lnTo>
                    <a:pt x="10946" y="0"/>
                  </a:lnTo>
                  <a:lnTo>
                    <a:pt x="10946" y="13178"/>
                  </a:lnTo>
                  <a:lnTo>
                    <a:pt x="0" y="13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2E794024-2B9C-2EEE-B649-F9D9E5D9CD2C}"/>
                </a:ext>
              </a:extLst>
            </p:cNvPr>
            <p:cNvSpPr/>
            <p:nvPr/>
          </p:nvSpPr>
          <p:spPr>
            <a:xfrm>
              <a:off x="2419440" y="3344858"/>
              <a:ext cx="49180" cy="78848"/>
            </a:xfrm>
            <a:custGeom>
              <a:avLst/>
              <a:gdLst>
                <a:gd name="connsiteX0" fmla="*/ 12607 w 49180"/>
                <a:gd name="connsiteY0" fmla="*/ 70038 h 78848"/>
                <a:gd name="connsiteX1" fmla="*/ 49180 w 49180"/>
                <a:gd name="connsiteY1" fmla="*/ 70038 h 78848"/>
                <a:gd name="connsiteX2" fmla="*/ 49180 w 49180"/>
                <a:gd name="connsiteY2" fmla="*/ 78849 h 78848"/>
                <a:gd name="connsiteX3" fmla="*/ 0 w 49180"/>
                <a:gd name="connsiteY3" fmla="*/ 78849 h 78848"/>
                <a:gd name="connsiteX4" fmla="*/ 0 w 49180"/>
                <a:gd name="connsiteY4" fmla="*/ 70038 h 78848"/>
                <a:gd name="connsiteX5" fmla="*/ 16238 w 49180"/>
                <a:gd name="connsiteY5" fmla="*/ 53479 h 78848"/>
                <a:gd name="connsiteX6" fmla="*/ 29207 w 49180"/>
                <a:gd name="connsiteY6" fmla="*/ 40046 h 78848"/>
                <a:gd name="connsiteX7" fmla="*/ 36211 w 49180"/>
                <a:gd name="connsiteY7" fmla="*/ 30505 h 78848"/>
                <a:gd name="connsiteX8" fmla="*/ 38233 w 49180"/>
                <a:gd name="connsiteY8" fmla="*/ 22770 h 78848"/>
                <a:gd name="connsiteX9" fmla="*/ 33877 w 49180"/>
                <a:gd name="connsiteY9" fmla="*/ 12704 h 78848"/>
                <a:gd name="connsiteX10" fmla="*/ 22619 w 49180"/>
                <a:gd name="connsiteY10" fmla="*/ 8824 h 78848"/>
                <a:gd name="connsiteX11" fmla="*/ 12192 w 49180"/>
                <a:gd name="connsiteY11" fmla="*/ 10527 h 78848"/>
                <a:gd name="connsiteX12" fmla="*/ 519 w 49180"/>
                <a:gd name="connsiteY12" fmla="*/ 15713 h 78848"/>
                <a:gd name="connsiteX13" fmla="*/ 519 w 49180"/>
                <a:gd name="connsiteY13" fmla="*/ 5135 h 78848"/>
                <a:gd name="connsiteX14" fmla="*/ 12347 w 49180"/>
                <a:gd name="connsiteY14" fmla="*/ 1297 h 78848"/>
                <a:gd name="connsiteX15" fmla="*/ 22411 w 49180"/>
                <a:gd name="connsiteY15" fmla="*/ 0 h 78848"/>
                <a:gd name="connsiteX16" fmla="*/ 41607 w 49180"/>
                <a:gd name="connsiteY16" fmla="*/ 6019 h 78848"/>
                <a:gd name="connsiteX17" fmla="*/ 48765 w 49180"/>
                <a:gd name="connsiteY17" fmla="*/ 22104 h 78848"/>
                <a:gd name="connsiteX18" fmla="*/ 46949 w 49180"/>
                <a:gd name="connsiteY18" fmla="*/ 31184 h 78848"/>
                <a:gd name="connsiteX19" fmla="*/ 40464 w 49180"/>
                <a:gd name="connsiteY19" fmla="*/ 41236 h 78848"/>
                <a:gd name="connsiteX20" fmla="*/ 32216 w 49180"/>
                <a:gd name="connsiteY20" fmla="*/ 49958 h 78848"/>
                <a:gd name="connsiteX21" fmla="*/ 12607 w 49180"/>
                <a:gd name="connsiteY21" fmla="*/ 70038 h 7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180" h="78848">
                  <a:moveTo>
                    <a:pt x="12607" y="70038"/>
                  </a:moveTo>
                  <a:lnTo>
                    <a:pt x="49180" y="70038"/>
                  </a:lnTo>
                  <a:lnTo>
                    <a:pt x="49180" y="78849"/>
                  </a:lnTo>
                  <a:lnTo>
                    <a:pt x="0" y="78849"/>
                  </a:lnTo>
                  <a:lnTo>
                    <a:pt x="0" y="70038"/>
                  </a:lnTo>
                  <a:cubicBezTo>
                    <a:pt x="3978" y="65927"/>
                    <a:pt x="9391" y="60408"/>
                    <a:pt x="16238" y="53479"/>
                  </a:cubicBezTo>
                  <a:cubicBezTo>
                    <a:pt x="23121" y="46525"/>
                    <a:pt x="27444" y="42056"/>
                    <a:pt x="29207" y="40046"/>
                  </a:cubicBezTo>
                  <a:cubicBezTo>
                    <a:pt x="32561" y="36280"/>
                    <a:pt x="34896" y="33104"/>
                    <a:pt x="36211" y="30505"/>
                  </a:cubicBezTo>
                  <a:cubicBezTo>
                    <a:pt x="37560" y="27879"/>
                    <a:pt x="38233" y="25293"/>
                    <a:pt x="38233" y="22770"/>
                  </a:cubicBezTo>
                  <a:cubicBezTo>
                    <a:pt x="38233" y="18659"/>
                    <a:pt x="36781" y="15304"/>
                    <a:pt x="33877" y="12704"/>
                  </a:cubicBezTo>
                  <a:cubicBezTo>
                    <a:pt x="31005" y="10117"/>
                    <a:pt x="27253" y="8824"/>
                    <a:pt x="22619" y="8824"/>
                  </a:cubicBezTo>
                  <a:cubicBezTo>
                    <a:pt x="19334" y="8824"/>
                    <a:pt x="15858" y="9387"/>
                    <a:pt x="12192" y="10527"/>
                  </a:cubicBezTo>
                  <a:cubicBezTo>
                    <a:pt x="8560" y="11667"/>
                    <a:pt x="4669" y="13395"/>
                    <a:pt x="519" y="15713"/>
                  </a:cubicBezTo>
                  <a:lnTo>
                    <a:pt x="519" y="5135"/>
                  </a:lnTo>
                  <a:cubicBezTo>
                    <a:pt x="4738" y="3441"/>
                    <a:pt x="8681" y="2162"/>
                    <a:pt x="12347" y="1297"/>
                  </a:cubicBezTo>
                  <a:cubicBezTo>
                    <a:pt x="16013" y="433"/>
                    <a:pt x="19367" y="0"/>
                    <a:pt x="22411" y="0"/>
                  </a:cubicBezTo>
                  <a:cubicBezTo>
                    <a:pt x="30434" y="0"/>
                    <a:pt x="36834" y="2007"/>
                    <a:pt x="41607" y="6019"/>
                  </a:cubicBezTo>
                  <a:cubicBezTo>
                    <a:pt x="46379" y="10027"/>
                    <a:pt x="48765" y="15393"/>
                    <a:pt x="48765" y="22104"/>
                  </a:cubicBezTo>
                  <a:cubicBezTo>
                    <a:pt x="48765" y="25280"/>
                    <a:pt x="48160" y="28302"/>
                    <a:pt x="46949" y="31184"/>
                  </a:cubicBezTo>
                  <a:cubicBezTo>
                    <a:pt x="45774" y="34014"/>
                    <a:pt x="43612" y="37369"/>
                    <a:pt x="40464" y="41236"/>
                  </a:cubicBezTo>
                  <a:cubicBezTo>
                    <a:pt x="39600" y="42248"/>
                    <a:pt x="36850" y="45155"/>
                    <a:pt x="32216" y="49958"/>
                  </a:cubicBezTo>
                  <a:cubicBezTo>
                    <a:pt x="27581" y="54734"/>
                    <a:pt x="21045" y="61419"/>
                    <a:pt x="12607" y="70038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BD6F73E4-56EA-434E-F965-08048226459E}"/>
                </a:ext>
              </a:extLst>
            </p:cNvPr>
            <p:cNvSpPr/>
            <p:nvPr/>
          </p:nvSpPr>
          <p:spPr>
            <a:xfrm>
              <a:off x="2487451" y="3346259"/>
              <a:ext cx="50112" cy="78958"/>
            </a:xfrm>
            <a:custGeom>
              <a:avLst/>
              <a:gdLst>
                <a:gd name="connsiteX0" fmla="*/ 3268 w 50112"/>
                <a:gd name="connsiteY0" fmla="*/ 0 h 78958"/>
                <a:gd name="connsiteX1" fmla="*/ 44406 w 50112"/>
                <a:gd name="connsiteY1" fmla="*/ 0 h 78958"/>
                <a:gd name="connsiteX2" fmla="*/ 44406 w 50112"/>
                <a:gd name="connsiteY2" fmla="*/ 8819 h 78958"/>
                <a:gd name="connsiteX3" fmla="*/ 12865 w 50112"/>
                <a:gd name="connsiteY3" fmla="*/ 8819 h 78958"/>
                <a:gd name="connsiteX4" fmla="*/ 12865 w 50112"/>
                <a:gd name="connsiteY4" fmla="*/ 27810 h 78958"/>
                <a:gd name="connsiteX5" fmla="*/ 17431 w 50112"/>
                <a:gd name="connsiteY5" fmla="*/ 26671 h 78958"/>
                <a:gd name="connsiteX6" fmla="*/ 21996 w 50112"/>
                <a:gd name="connsiteY6" fmla="*/ 26248 h 78958"/>
                <a:gd name="connsiteX7" fmla="*/ 42539 w 50112"/>
                <a:gd name="connsiteY7" fmla="*/ 33356 h 78958"/>
                <a:gd name="connsiteX8" fmla="*/ 50113 w 50112"/>
                <a:gd name="connsiteY8" fmla="*/ 52603 h 78958"/>
                <a:gd name="connsiteX9" fmla="*/ 42331 w 50112"/>
                <a:gd name="connsiteY9" fmla="*/ 72056 h 78958"/>
                <a:gd name="connsiteX10" fmla="*/ 20388 w 50112"/>
                <a:gd name="connsiteY10" fmla="*/ 78959 h 78958"/>
                <a:gd name="connsiteX11" fmla="*/ 10427 w 50112"/>
                <a:gd name="connsiteY11" fmla="*/ 78126 h 78958"/>
                <a:gd name="connsiteX12" fmla="*/ 0 w 50112"/>
                <a:gd name="connsiteY12" fmla="*/ 75642 h 78958"/>
                <a:gd name="connsiteX13" fmla="*/ 0 w 50112"/>
                <a:gd name="connsiteY13" fmla="*/ 65102 h 78958"/>
                <a:gd name="connsiteX14" fmla="*/ 9648 w 50112"/>
                <a:gd name="connsiteY14" fmla="*/ 68893 h 78958"/>
                <a:gd name="connsiteX15" fmla="*/ 20180 w 50112"/>
                <a:gd name="connsiteY15" fmla="*/ 70135 h 78958"/>
                <a:gd name="connsiteX16" fmla="*/ 34394 w 50112"/>
                <a:gd name="connsiteY16" fmla="*/ 65423 h 78958"/>
                <a:gd name="connsiteX17" fmla="*/ 39634 w 50112"/>
                <a:gd name="connsiteY17" fmla="*/ 52603 h 78958"/>
                <a:gd name="connsiteX18" fmla="*/ 34394 w 50112"/>
                <a:gd name="connsiteY18" fmla="*/ 39784 h 78958"/>
                <a:gd name="connsiteX19" fmla="*/ 20180 w 50112"/>
                <a:gd name="connsiteY19" fmla="*/ 35072 h 78958"/>
                <a:gd name="connsiteX20" fmla="*/ 11775 w 50112"/>
                <a:gd name="connsiteY20" fmla="*/ 36006 h 78958"/>
                <a:gd name="connsiteX21" fmla="*/ 3268 w 50112"/>
                <a:gd name="connsiteY21" fmla="*/ 38913 h 78958"/>
                <a:gd name="connsiteX22" fmla="*/ 3268 w 50112"/>
                <a:gd name="connsiteY22" fmla="*/ 0 h 78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112" h="78958">
                  <a:moveTo>
                    <a:pt x="3268" y="0"/>
                  </a:moveTo>
                  <a:lnTo>
                    <a:pt x="44406" y="0"/>
                  </a:lnTo>
                  <a:lnTo>
                    <a:pt x="44406" y="8819"/>
                  </a:lnTo>
                  <a:lnTo>
                    <a:pt x="12865" y="8819"/>
                  </a:lnTo>
                  <a:lnTo>
                    <a:pt x="12865" y="27810"/>
                  </a:lnTo>
                  <a:cubicBezTo>
                    <a:pt x="14387" y="27285"/>
                    <a:pt x="15908" y="26914"/>
                    <a:pt x="17431" y="26671"/>
                  </a:cubicBezTo>
                  <a:cubicBezTo>
                    <a:pt x="18952" y="26389"/>
                    <a:pt x="20474" y="26248"/>
                    <a:pt x="21996" y="26248"/>
                  </a:cubicBezTo>
                  <a:cubicBezTo>
                    <a:pt x="30642" y="26248"/>
                    <a:pt x="37489" y="28617"/>
                    <a:pt x="42539" y="33356"/>
                  </a:cubicBezTo>
                  <a:cubicBezTo>
                    <a:pt x="47588" y="38094"/>
                    <a:pt x="50113" y="44510"/>
                    <a:pt x="50113" y="52603"/>
                  </a:cubicBezTo>
                  <a:cubicBezTo>
                    <a:pt x="50113" y="60940"/>
                    <a:pt x="47519" y="67420"/>
                    <a:pt x="42331" y="72056"/>
                  </a:cubicBezTo>
                  <a:cubicBezTo>
                    <a:pt x="37144" y="76654"/>
                    <a:pt x="29830" y="78959"/>
                    <a:pt x="20388" y="78959"/>
                  </a:cubicBezTo>
                  <a:cubicBezTo>
                    <a:pt x="17136" y="78959"/>
                    <a:pt x="13817" y="78677"/>
                    <a:pt x="10427" y="78126"/>
                  </a:cubicBezTo>
                  <a:cubicBezTo>
                    <a:pt x="7073" y="77576"/>
                    <a:pt x="3597" y="76743"/>
                    <a:pt x="0" y="75642"/>
                  </a:cubicBezTo>
                  <a:lnTo>
                    <a:pt x="0" y="65102"/>
                  </a:lnTo>
                  <a:cubicBezTo>
                    <a:pt x="3112" y="66806"/>
                    <a:pt x="6328" y="68061"/>
                    <a:pt x="9648" y="68893"/>
                  </a:cubicBezTo>
                  <a:cubicBezTo>
                    <a:pt x="12969" y="69725"/>
                    <a:pt x="16479" y="70135"/>
                    <a:pt x="20180" y="70135"/>
                  </a:cubicBezTo>
                  <a:cubicBezTo>
                    <a:pt x="26163" y="70135"/>
                    <a:pt x="30902" y="68560"/>
                    <a:pt x="34394" y="65423"/>
                  </a:cubicBezTo>
                  <a:cubicBezTo>
                    <a:pt x="37888" y="62272"/>
                    <a:pt x="39634" y="57995"/>
                    <a:pt x="39634" y="52603"/>
                  </a:cubicBezTo>
                  <a:cubicBezTo>
                    <a:pt x="39634" y="47212"/>
                    <a:pt x="37888" y="42935"/>
                    <a:pt x="34394" y="39784"/>
                  </a:cubicBezTo>
                  <a:cubicBezTo>
                    <a:pt x="30902" y="36647"/>
                    <a:pt x="26163" y="35072"/>
                    <a:pt x="20180" y="35072"/>
                  </a:cubicBezTo>
                  <a:cubicBezTo>
                    <a:pt x="17378" y="35072"/>
                    <a:pt x="14576" y="35379"/>
                    <a:pt x="11775" y="36006"/>
                  </a:cubicBezTo>
                  <a:cubicBezTo>
                    <a:pt x="9009" y="36634"/>
                    <a:pt x="6174" y="37594"/>
                    <a:pt x="3268" y="38913"/>
                  </a:cubicBezTo>
                  <a:lnTo>
                    <a:pt x="3268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457957AF-4945-7EA3-B855-1CF363B3EB7D}"/>
                </a:ext>
              </a:extLst>
            </p:cNvPr>
            <p:cNvSpPr/>
            <p:nvPr/>
          </p:nvSpPr>
          <p:spPr>
            <a:xfrm>
              <a:off x="2315063" y="2938676"/>
              <a:ext cx="53537" cy="80358"/>
            </a:xfrm>
            <a:custGeom>
              <a:avLst/>
              <a:gdLst>
                <a:gd name="connsiteX0" fmla="*/ 26769 w 53537"/>
                <a:gd name="connsiteY0" fmla="*/ 8301 h 80358"/>
                <a:gd name="connsiteX1" fmla="*/ 14578 w 53537"/>
                <a:gd name="connsiteY1" fmla="*/ 16290 h 80358"/>
                <a:gd name="connsiteX2" fmla="*/ 10531 w 53537"/>
                <a:gd name="connsiteY2" fmla="*/ 40206 h 80358"/>
                <a:gd name="connsiteX3" fmla="*/ 14578 w 53537"/>
                <a:gd name="connsiteY3" fmla="*/ 64120 h 80358"/>
                <a:gd name="connsiteX4" fmla="*/ 26769 w 53537"/>
                <a:gd name="connsiteY4" fmla="*/ 72058 h 80358"/>
                <a:gd name="connsiteX5" fmla="*/ 38960 w 53537"/>
                <a:gd name="connsiteY5" fmla="*/ 64120 h 80358"/>
                <a:gd name="connsiteX6" fmla="*/ 43058 w 53537"/>
                <a:gd name="connsiteY6" fmla="*/ 40206 h 80358"/>
                <a:gd name="connsiteX7" fmla="*/ 38960 w 53537"/>
                <a:gd name="connsiteY7" fmla="*/ 16290 h 80358"/>
                <a:gd name="connsiteX8" fmla="*/ 26769 w 53537"/>
                <a:gd name="connsiteY8" fmla="*/ 8301 h 80358"/>
                <a:gd name="connsiteX9" fmla="*/ 26769 w 53537"/>
                <a:gd name="connsiteY9" fmla="*/ 0 h 80358"/>
                <a:gd name="connsiteX10" fmla="*/ 46638 w 53537"/>
                <a:gd name="connsiteY10" fmla="*/ 10324 h 80358"/>
                <a:gd name="connsiteX11" fmla="*/ 53537 w 53537"/>
                <a:gd name="connsiteY11" fmla="*/ 40206 h 80358"/>
                <a:gd name="connsiteX12" fmla="*/ 46638 w 53537"/>
                <a:gd name="connsiteY12" fmla="*/ 70087 h 80358"/>
                <a:gd name="connsiteX13" fmla="*/ 26769 w 53537"/>
                <a:gd name="connsiteY13" fmla="*/ 80359 h 80358"/>
                <a:gd name="connsiteX14" fmla="*/ 6848 w 53537"/>
                <a:gd name="connsiteY14" fmla="*/ 70087 h 80358"/>
                <a:gd name="connsiteX15" fmla="*/ 0 w 53537"/>
                <a:gd name="connsiteY15" fmla="*/ 40206 h 80358"/>
                <a:gd name="connsiteX16" fmla="*/ 6848 w 53537"/>
                <a:gd name="connsiteY16" fmla="*/ 10324 h 80358"/>
                <a:gd name="connsiteX17" fmla="*/ 26769 w 53537"/>
                <a:gd name="connsiteY17" fmla="*/ 0 h 8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7" h="80358">
                  <a:moveTo>
                    <a:pt x="26769" y="8301"/>
                  </a:moveTo>
                  <a:cubicBezTo>
                    <a:pt x="21374" y="8301"/>
                    <a:pt x="17310" y="10964"/>
                    <a:pt x="14578" y="16290"/>
                  </a:cubicBezTo>
                  <a:cubicBezTo>
                    <a:pt x="11880" y="21581"/>
                    <a:pt x="10531" y="29553"/>
                    <a:pt x="10531" y="40206"/>
                  </a:cubicBezTo>
                  <a:cubicBezTo>
                    <a:pt x="10531" y="50823"/>
                    <a:pt x="11880" y="58794"/>
                    <a:pt x="14578" y="64120"/>
                  </a:cubicBezTo>
                  <a:cubicBezTo>
                    <a:pt x="17310" y="69412"/>
                    <a:pt x="21374" y="72058"/>
                    <a:pt x="26769" y="72058"/>
                  </a:cubicBezTo>
                  <a:cubicBezTo>
                    <a:pt x="32198" y="72058"/>
                    <a:pt x="36262" y="69412"/>
                    <a:pt x="38960" y="64120"/>
                  </a:cubicBezTo>
                  <a:cubicBezTo>
                    <a:pt x="41692" y="58794"/>
                    <a:pt x="43058" y="50823"/>
                    <a:pt x="43058" y="40206"/>
                  </a:cubicBezTo>
                  <a:cubicBezTo>
                    <a:pt x="43058" y="29553"/>
                    <a:pt x="41692" y="21581"/>
                    <a:pt x="38960" y="16290"/>
                  </a:cubicBezTo>
                  <a:cubicBezTo>
                    <a:pt x="36262" y="10964"/>
                    <a:pt x="32198" y="8301"/>
                    <a:pt x="26769" y="8301"/>
                  </a:cubicBezTo>
                  <a:moveTo>
                    <a:pt x="26769" y="0"/>
                  </a:moveTo>
                  <a:cubicBezTo>
                    <a:pt x="35450" y="0"/>
                    <a:pt x="42073" y="3441"/>
                    <a:pt x="46638" y="10324"/>
                  </a:cubicBezTo>
                  <a:cubicBezTo>
                    <a:pt x="51238" y="17172"/>
                    <a:pt x="53537" y="27132"/>
                    <a:pt x="53537" y="40206"/>
                  </a:cubicBezTo>
                  <a:cubicBezTo>
                    <a:pt x="53537" y="53244"/>
                    <a:pt x="51238" y="63204"/>
                    <a:pt x="46638" y="70087"/>
                  </a:cubicBezTo>
                  <a:cubicBezTo>
                    <a:pt x="42073" y="76934"/>
                    <a:pt x="35450" y="80359"/>
                    <a:pt x="26769" y="80359"/>
                  </a:cubicBezTo>
                  <a:cubicBezTo>
                    <a:pt x="18088" y="80359"/>
                    <a:pt x="11448" y="76934"/>
                    <a:pt x="6848" y="70087"/>
                  </a:cubicBezTo>
                  <a:cubicBezTo>
                    <a:pt x="2283" y="63204"/>
                    <a:pt x="0" y="53244"/>
                    <a:pt x="0" y="40206"/>
                  </a:cubicBezTo>
                  <a:cubicBezTo>
                    <a:pt x="0" y="27132"/>
                    <a:pt x="2283" y="17172"/>
                    <a:pt x="6848" y="10324"/>
                  </a:cubicBezTo>
                  <a:cubicBezTo>
                    <a:pt x="11448" y="3441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F5C9D5EA-4EE4-8731-9706-6E3CB697158F}"/>
                </a:ext>
              </a:extLst>
            </p:cNvPr>
            <p:cNvSpPr/>
            <p:nvPr/>
          </p:nvSpPr>
          <p:spPr>
            <a:xfrm>
              <a:off x="2387016" y="3004354"/>
              <a:ext cx="10946" cy="13176"/>
            </a:xfrm>
            <a:custGeom>
              <a:avLst/>
              <a:gdLst>
                <a:gd name="connsiteX0" fmla="*/ 0 w 10946"/>
                <a:gd name="connsiteY0" fmla="*/ 0 h 13176"/>
                <a:gd name="connsiteX1" fmla="*/ 10947 w 10946"/>
                <a:gd name="connsiteY1" fmla="*/ 0 h 13176"/>
                <a:gd name="connsiteX2" fmla="*/ 10947 w 10946"/>
                <a:gd name="connsiteY2" fmla="*/ 13176 h 13176"/>
                <a:gd name="connsiteX3" fmla="*/ 0 w 10946"/>
                <a:gd name="connsiteY3" fmla="*/ 13176 h 13176"/>
                <a:gd name="connsiteX4" fmla="*/ 0 w 10946"/>
                <a:gd name="connsiteY4" fmla="*/ 0 h 1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" h="13176">
                  <a:moveTo>
                    <a:pt x="0" y="0"/>
                  </a:moveTo>
                  <a:lnTo>
                    <a:pt x="10947" y="0"/>
                  </a:lnTo>
                  <a:lnTo>
                    <a:pt x="10947" y="13176"/>
                  </a:lnTo>
                  <a:lnTo>
                    <a:pt x="0" y="13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B447A240-4812-01CB-56BF-D408B97F796F}"/>
                </a:ext>
              </a:extLst>
            </p:cNvPr>
            <p:cNvSpPr/>
            <p:nvPr/>
          </p:nvSpPr>
          <p:spPr>
            <a:xfrm>
              <a:off x="2417625" y="2940077"/>
              <a:ext cx="50112" cy="78957"/>
            </a:xfrm>
            <a:custGeom>
              <a:avLst/>
              <a:gdLst>
                <a:gd name="connsiteX0" fmla="*/ 3268 w 50112"/>
                <a:gd name="connsiteY0" fmla="*/ 0 h 78957"/>
                <a:gd name="connsiteX1" fmla="*/ 44406 w 50112"/>
                <a:gd name="connsiteY1" fmla="*/ 0 h 78957"/>
                <a:gd name="connsiteX2" fmla="*/ 44406 w 50112"/>
                <a:gd name="connsiteY2" fmla="*/ 8820 h 78957"/>
                <a:gd name="connsiteX3" fmla="*/ 12865 w 50112"/>
                <a:gd name="connsiteY3" fmla="*/ 8820 h 78957"/>
                <a:gd name="connsiteX4" fmla="*/ 12865 w 50112"/>
                <a:gd name="connsiteY4" fmla="*/ 27806 h 78957"/>
                <a:gd name="connsiteX5" fmla="*/ 17431 w 50112"/>
                <a:gd name="connsiteY5" fmla="*/ 26665 h 78957"/>
                <a:gd name="connsiteX6" fmla="*/ 21995 w 50112"/>
                <a:gd name="connsiteY6" fmla="*/ 26251 h 78957"/>
                <a:gd name="connsiteX7" fmla="*/ 42539 w 50112"/>
                <a:gd name="connsiteY7" fmla="*/ 33357 h 78957"/>
                <a:gd name="connsiteX8" fmla="*/ 50113 w 50112"/>
                <a:gd name="connsiteY8" fmla="*/ 52603 h 78957"/>
                <a:gd name="connsiteX9" fmla="*/ 42331 w 50112"/>
                <a:gd name="connsiteY9" fmla="*/ 72058 h 78957"/>
                <a:gd name="connsiteX10" fmla="*/ 20388 w 50112"/>
                <a:gd name="connsiteY10" fmla="*/ 78958 h 78957"/>
                <a:gd name="connsiteX11" fmla="*/ 10427 w 50112"/>
                <a:gd name="connsiteY11" fmla="*/ 78128 h 78957"/>
                <a:gd name="connsiteX12" fmla="*/ 0 w 50112"/>
                <a:gd name="connsiteY12" fmla="*/ 75637 h 78957"/>
                <a:gd name="connsiteX13" fmla="*/ 0 w 50112"/>
                <a:gd name="connsiteY13" fmla="*/ 65106 h 78957"/>
                <a:gd name="connsiteX14" fmla="*/ 9648 w 50112"/>
                <a:gd name="connsiteY14" fmla="*/ 68893 h 78957"/>
                <a:gd name="connsiteX15" fmla="*/ 20180 w 50112"/>
                <a:gd name="connsiteY15" fmla="*/ 70138 h 78957"/>
                <a:gd name="connsiteX16" fmla="*/ 34394 w 50112"/>
                <a:gd name="connsiteY16" fmla="*/ 65417 h 78957"/>
                <a:gd name="connsiteX17" fmla="*/ 39633 w 50112"/>
                <a:gd name="connsiteY17" fmla="*/ 52603 h 78957"/>
                <a:gd name="connsiteX18" fmla="*/ 34394 w 50112"/>
                <a:gd name="connsiteY18" fmla="*/ 39789 h 78957"/>
                <a:gd name="connsiteX19" fmla="*/ 20180 w 50112"/>
                <a:gd name="connsiteY19" fmla="*/ 35069 h 78957"/>
                <a:gd name="connsiteX20" fmla="*/ 11775 w 50112"/>
                <a:gd name="connsiteY20" fmla="*/ 36003 h 78957"/>
                <a:gd name="connsiteX21" fmla="*/ 3268 w 50112"/>
                <a:gd name="connsiteY21" fmla="*/ 38908 h 78957"/>
                <a:gd name="connsiteX22" fmla="*/ 3268 w 50112"/>
                <a:gd name="connsiteY22" fmla="*/ 0 h 78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112" h="78957">
                  <a:moveTo>
                    <a:pt x="3268" y="0"/>
                  </a:moveTo>
                  <a:lnTo>
                    <a:pt x="44406" y="0"/>
                  </a:lnTo>
                  <a:lnTo>
                    <a:pt x="44406" y="8820"/>
                  </a:lnTo>
                  <a:lnTo>
                    <a:pt x="12865" y="8820"/>
                  </a:lnTo>
                  <a:lnTo>
                    <a:pt x="12865" y="27806"/>
                  </a:lnTo>
                  <a:cubicBezTo>
                    <a:pt x="14387" y="27288"/>
                    <a:pt x="15908" y="26907"/>
                    <a:pt x="17431" y="26665"/>
                  </a:cubicBezTo>
                  <a:cubicBezTo>
                    <a:pt x="18952" y="26389"/>
                    <a:pt x="20474" y="26251"/>
                    <a:pt x="21995" y="26251"/>
                  </a:cubicBezTo>
                  <a:cubicBezTo>
                    <a:pt x="30642" y="26251"/>
                    <a:pt x="37489" y="28620"/>
                    <a:pt x="42539" y="33357"/>
                  </a:cubicBezTo>
                  <a:cubicBezTo>
                    <a:pt x="47588" y="38095"/>
                    <a:pt x="50113" y="44511"/>
                    <a:pt x="50113" y="52603"/>
                  </a:cubicBezTo>
                  <a:cubicBezTo>
                    <a:pt x="50113" y="60939"/>
                    <a:pt x="47519" y="67423"/>
                    <a:pt x="42331" y="72058"/>
                  </a:cubicBezTo>
                  <a:cubicBezTo>
                    <a:pt x="37144" y="76658"/>
                    <a:pt x="29830" y="78958"/>
                    <a:pt x="20388" y="78958"/>
                  </a:cubicBezTo>
                  <a:cubicBezTo>
                    <a:pt x="17136" y="78958"/>
                    <a:pt x="13817" y="78681"/>
                    <a:pt x="10427" y="78128"/>
                  </a:cubicBezTo>
                  <a:cubicBezTo>
                    <a:pt x="7072" y="77573"/>
                    <a:pt x="3596" y="76743"/>
                    <a:pt x="0" y="75637"/>
                  </a:cubicBezTo>
                  <a:lnTo>
                    <a:pt x="0" y="65106"/>
                  </a:lnTo>
                  <a:cubicBezTo>
                    <a:pt x="3112" y="66801"/>
                    <a:pt x="6328" y="68063"/>
                    <a:pt x="9648" y="68893"/>
                  </a:cubicBezTo>
                  <a:cubicBezTo>
                    <a:pt x="12969" y="69723"/>
                    <a:pt x="16479" y="70138"/>
                    <a:pt x="20180" y="70138"/>
                  </a:cubicBezTo>
                  <a:cubicBezTo>
                    <a:pt x="26163" y="70138"/>
                    <a:pt x="30902" y="68564"/>
                    <a:pt x="34394" y="65417"/>
                  </a:cubicBezTo>
                  <a:cubicBezTo>
                    <a:pt x="37886" y="62271"/>
                    <a:pt x="39633" y="57999"/>
                    <a:pt x="39633" y="52603"/>
                  </a:cubicBezTo>
                  <a:cubicBezTo>
                    <a:pt x="39633" y="47208"/>
                    <a:pt x="37886" y="42937"/>
                    <a:pt x="34394" y="39789"/>
                  </a:cubicBezTo>
                  <a:cubicBezTo>
                    <a:pt x="30902" y="36643"/>
                    <a:pt x="26163" y="35069"/>
                    <a:pt x="20180" y="35069"/>
                  </a:cubicBezTo>
                  <a:cubicBezTo>
                    <a:pt x="17378" y="35069"/>
                    <a:pt x="14576" y="35380"/>
                    <a:pt x="11775" y="36003"/>
                  </a:cubicBezTo>
                  <a:cubicBezTo>
                    <a:pt x="9008" y="36625"/>
                    <a:pt x="6173" y="37593"/>
                    <a:pt x="3268" y="38908"/>
                  </a:cubicBezTo>
                  <a:lnTo>
                    <a:pt x="3268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275FA343-E69F-CC63-9C0D-B4AD31D428FC}"/>
                </a:ext>
              </a:extLst>
            </p:cNvPr>
            <p:cNvSpPr/>
            <p:nvPr/>
          </p:nvSpPr>
          <p:spPr>
            <a:xfrm>
              <a:off x="2484027" y="2938676"/>
              <a:ext cx="53536" cy="80358"/>
            </a:xfrm>
            <a:custGeom>
              <a:avLst/>
              <a:gdLst>
                <a:gd name="connsiteX0" fmla="*/ 26769 w 53536"/>
                <a:gd name="connsiteY0" fmla="*/ 8301 h 80358"/>
                <a:gd name="connsiteX1" fmla="*/ 14577 w 53536"/>
                <a:gd name="connsiteY1" fmla="*/ 16290 h 80358"/>
                <a:gd name="connsiteX2" fmla="*/ 10531 w 53536"/>
                <a:gd name="connsiteY2" fmla="*/ 40206 h 80358"/>
                <a:gd name="connsiteX3" fmla="*/ 14577 w 53536"/>
                <a:gd name="connsiteY3" fmla="*/ 64120 h 80358"/>
                <a:gd name="connsiteX4" fmla="*/ 26769 w 53536"/>
                <a:gd name="connsiteY4" fmla="*/ 72058 h 80358"/>
                <a:gd name="connsiteX5" fmla="*/ 38959 w 53536"/>
                <a:gd name="connsiteY5" fmla="*/ 64120 h 80358"/>
                <a:gd name="connsiteX6" fmla="*/ 43059 w 53536"/>
                <a:gd name="connsiteY6" fmla="*/ 40206 h 80358"/>
                <a:gd name="connsiteX7" fmla="*/ 38959 w 53536"/>
                <a:gd name="connsiteY7" fmla="*/ 16290 h 80358"/>
                <a:gd name="connsiteX8" fmla="*/ 26769 w 53536"/>
                <a:gd name="connsiteY8" fmla="*/ 8301 h 80358"/>
                <a:gd name="connsiteX9" fmla="*/ 26769 w 53536"/>
                <a:gd name="connsiteY9" fmla="*/ 0 h 80358"/>
                <a:gd name="connsiteX10" fmla="*/ 46638 w 53536"/>
                <a:gd name="connsiteY10" fmla="*/ 10324 h 80358"/>
                <a:gd name="connsiteX11" fmla="*/ 53537 w 53536"/>
                <a:gd name="connsiteY11" fmla="*/ 40206 h 80358"/>
                <a:gd name="connsiteX12" fmla="*/ 46638 w 53536"/>
                <a:gd name="connsiteY12" fmla="*/ 70087 h 80358"/>
                <a:gd name="connsiteX13" fmla="*/ 26769 w 53536"/>
                <a:gd name="connsiteY13" fmla="*/ 80359 h 80358"/>
                <a:gd name="connsiteX14" fmla="*/ 6848 w 53536"/>
                <a:gd name="connsiteY14" fmla="*/ 70087 h 80358"/>
                <a:gd name="connsiteX15" fmla="*/ 0 w 53536"/>
                <a:gd name="connsiteY15" fmla="*/ 40206 h 80358"/>
                <a:gd name="connsiteX16" fmla="*/ 6848 w 53536"/>
                <a:gd name="connsiteY16" fmla="*/ 10324 h 80358"/>
                <a:gd name="connsiteX17" fmla="*/ 26769 w 53536"/>
                <a:gd name="connsiteY17" fmla="*/ 0 h 8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6" h="80358">
                  <a:moveTo>
                    <a:pt x="26769" y="8301"/>
                  </a:moveTo>
                  <a:cubicBezTo>
                    <a:pt x="21374" y="8301"/>
                    <a:pt x="17309" y="10964"/>
                    <a:pt x="14577" y="16290"/>
                  </a:cubicBezTo>
                  <a:cubicBezTo>
                    <a:pt x="11879" y="21581"/>
                    <a:pt x="10531" y="29553"/>
                    <a:pt x="10531" y="40206"/>
                  </a:cubicBezTo>
                  <a:cubicBezTo>
                    <a:pt x="10531" y="50823"/>
                    <a:pt x="11879" y="58794"/>
                    <a:pt x="14577" y="64120"/>
                  </a:cubicBezTo>
                  <a:cubicBezTo>
                    <a:pt x="17309" y="69412"/>
                    <a:pt x="21374" y="72058"/>
                    <a:pt x="26769" y="72058"/>
                  </a:cubicBezTo>
                  <a:cubicBezTo>
                    <a:pt x="32199" y="72058"/>
                    <a:pt x="36262" y="69412"/>
                    <a:pt x="38959" y="64120"/>
                  </a:cubicBezTo>
                  <a:cubicBezTo>
                    <a:pt x="41692" y="58794"/>
                    <a:pt x="43059" y="50823"/>
                    <a:pt x="43059" y="40206"/>
                  </a:cubicBezTo>
                  <a:cubicBezTo>
                    <a:pt x="43059" y="29553"/>
                    <a:pt x="41692" y="21581"/>
                    <a:pt x="38959" y="16290"/>
                  </a:cubicBezTo>
                  <a:cubicBezTo>
                    <a:pt x="36262" y="10964"/>
                    <a:pt x="32199" y="8301"/>
                    <a:pt x="26769" y="8301"/>
                  </a:cubicBezTo>
                  <a:moveTo>
                    <a:pt x="26769" y="0"/>
                  </a:moveTo>
                  <a:cubicBezTo>
                    <a:pt x="35451" y="0"/>
                    <a:pt x="42073" y="3441"/>
                    <a:pt x="46638" y="10324"/>
                  </a:cubicBezTo>
                  <a:cubicBezTo>
                    <a:pt x="51237" y="17172"/>
                    <a:pt x="53537" y="27132"/>
                    <a:pt x="53537" y="40206"/>
                  </a:cubicBezTo>
                  <a:cubicBezTo>
                    <a:pt x="53537" y="53244"/>
                    <a:pt x="51237" y="63204"/>
                    <a:pt x="46638" y="70087"/>
                  </a:cubicBezTo>
                  <a:cubicBezTo>
                    <a:pt x="42073" y="76934"/>
                    <a:pt x="35451" y="80359"/>
                    <a:pt x="26769" y="80359"/>
                  </a:cubicBezTo>
                  <a:cubicBezTo>
                    <a:pt x="18088" y="80359"/>
                    <a:pt x="11448" y="76934"/>
                    <a:pt x="6848" y="70087"/>
                  </a:cubicBezTo>
                  <a:cubicBezTo>
                    <a:pt x="2282" y="63204"/>
                    <a:pt x="0" y="53244"/>
                    <a:pt x="0" y="40206"/>
                  </a:cubicBezTo>
                  <a:cubicBezTo>
                    <a:pt x="0" y="27132"/>
                    <a:pt x="2282" y="17172"/>
                    <a:pt x="6848" y="10324"/>
                  </a:cubicBezTo>
                  <a:cubicBezTo>
                    <a:pt x="11448" y="3441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171B92C9-D18D-3EE5-D81A-BEBEF25455E0}"/>
                </a:ext>
              </a:extLst>
            </p:cNvPr>
            <p:cNvSpPr/>
            <p:nvPr/>
          </p:nvSpPr>
          <p:spPr>
            <a:xfrm>
              <a:off x="2317294" y="2532496"/>
              <a:ext cx="53537" cy="80357"/>
            </a:xfrm>
            <a:custGeom>
              <a:avLst/>
              <a:gdLst>
                <a:gd name="connsiteX0" fmla="*/ 26769 w 53537"/>
                <a:gd name="connsiteY0" fmla="*/ 8300 h 80357"/>
                <a:gd name="connsiteX1" fmla="*/ 14578 w 53537"/>
                <a:gd name="connsiteY1" fmla="*/ 16288 h 80357"/>
                <a:gd name="connsiteX2" fmla="*/ 10531 w 53537"/>
                <a:gd name="connsiteY2" fmla="*/ 40204 h 80357"/>
                <a:gd name="connsiteX3" fmla="*/ 14578 w 53537"/>
                <a:gd name="connsiteY3" fmla="*/ 64120 h 80357"/>
                <a:gd name="connsiteX4" fmla="*/ 26769 w 53537"/>
                <a:gd name="connsiteY4" fmla="*/ 72057 h 80357"/>
                <a:gd name="connsiteX5" fmla="*/ 38960 w 53537"/>
                <a:gd name="connsiteY5" fmla="*/ 64120 h 80357"/>
                <a:gd name="connsiteX6" fmla="*/ 43058 w 53537"/>
                <a:gd name="connsiteY6" fmla="*/ 40204 h 80357"/>
                <a:gd name="connsiteX7" fmla="*/ 38960 w 53537"/>
                <a:gd name="connsiteY7" fmla="*/ 16288 h 80357"/>
                <a:gd name="connsiteX8" fmla="*/ 26769 w 53537"/>
                <a:gd name="connsiteY8" fmla="*/ 8300 h 80357"/>
                <a:gd name="connsiteX9" fmla="*/ 26769 w 53537"/>
                <a:gd name="connsiteY9" fmla="*/ 0 h 80357"/>
                <a:gd name="connsiteX10" fmla="*/ 46638 w 53537"/>
                <a:gd name="connsiteY10" fmla="*/ 10323 h 80357"/>
                <a:gd name="connsiteX11" fmla="*/ 53537 w 53537"/>
                <a:gd name="connsiteY11" fmla="*/ 40204 h 80357"/>
                <a:gd name="connsiteX12" fmla="*/ 46638 w 53537"/>
                <a:gd name="connsiteY12" fmla="*/ 70085 h 80357"/>
                <a:gd name="connsiteX13" fmla="*/ 26769 w 53537"/>
                <a:gd name="connsiteY13" fmla="*/ 80357 h 80357"/>
                <a:gd name="connsiteX14" fmla="*/ 6848 w 53537"/>
                <a:gd name="connsiteY14" fmla="*/ 70085 h 80357"/>
                <a:gd name="connsiteX15" fmla="*/ 0 w 53537"/>
                <a:gd name="connsiteY15" fmla="*/ 40204 h 80357"/>
                <a:gd name="connsiteX16" fmla="*/ 6848 w 53537"/>
                <a:gd name="connsiteY16" fmla="*/ 10323 h 80357"/>
                <a:gd name="connsiteX17" fmla="*/ 26769 w 53537"/>
                <a:gd name="connsiteY17" fmla="*/ 0 h 8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7" h="80357">
                  <a:moveTo>
                    <a:pt x="26769" y="8300"/>
                  </a:moveTo>
                  <a:cubicBezTo>
                    <a:pt x="21374" y="8300"/>
                    <a:pt x="17310" y="10962"/>
                    <a:pt x="14578" y="16288"/>
                  </a:cubicBezTo>
                  <a:cubicBezTo>
                    <a:pt x="11880" y="21580"/>
                    <a:pt x="10531" y="29552"/>
                    <a:pt x="10531" y="40204"/>
                  </a:cubicBezTo>
                  <a:cubicBezTo>
                    <a:pt x="10531" y="50822"/>
                    <a:pt x="11880" y="58794"/>
                    <a:pt x="14578" y="64120"/>
                  </a:cubicBezTo>
                  <a:cubicBezTo>
                    <a:pt x="17310" y="69412"/>
                    <a:pt x="21374" y="72057"/>
                    <a:pt x="26769" y="72057"/>
                  </a:cubicBezTo>
                  <a:cubicBezTo>
                    <a:pt x="32198" y="72057"/>
                    <a:pt x="36262" y="69412"/>
                    <a:pt x="38960" y="64120"/>
                  </a:cubicBezTo>
                  <a:cubicBezTo>
                    <a:pt x="41692" y="58794"/>
                    <a:pt x="43058" y="50822"/>
                    <a:pt x="43058" y="40204"/>
                  </a:cubicBezTo>
                  <a:cubicBezTo>
                    <a:pt x="43058" y="29552"/>
                    <a:pt x="41692" y="21580"/>
                    <a:pt x="38960" y="16288"/>
                  </a:cubicBezTo>
                  <a:cubicBezTo>
                    <a:pt x="36262" y="10962"/>
                    <a:pt x="32198" y="8300"/>
                    <a:pt x="26769" y="8300"/>
                  </a:cubicBezTo>
                  <a:moveTo>
                    <a:pt x="26769" y="0"/>
                  </a:moveTo>
                  <a:cubicBezTo>
                    <a:pt x="35450" y="0"/>
                    <a:pt x="42073" y="3441"/>
                    <a:pt x="46638" y="10323"/>
                  </a:cubicBezTo>
                  <a:cubicBezTo>
                    <a:pt x="51237" y="17171"/>
                    <a:pt x="53537" y="27132"/>
                    <a:pt x="53537" y="40204"/>
                  </a:cubicBezTo>
                  <a:cubicBezTo>
                    <a:pt x="53537" y="53242"/>
                    <a:pt x="51237" y="63203"/>
                    <a:pt x="46638" y="70085"/>
                  </a:cubicBezTo>
                  <a:cubicBezTo>
                    <a:pt x="42073" y="76933"/>
                    <a:pt x="35450" y="80357"/>
                    <a:pt x="26769" y="80357"/>
                  </a:cubicBezTo>
                  <a:cubicBezTo>
                    <a:pt x="18088" y="80357"/>
                    <a:pt x="11448" y="76933"/>
                    <a:pt x="6848" y="70085"/>
                  </a:cubicBezTo>
                  <a:cubicBezTo>
                    <a:pt x="2283" y="63203"/>
                    <a:pt x="0" y="53242"/>
                    <a:pt x="0" y="40204"/>
                  </a:cubicBezTo>
                  <a:cubicBezTo>
                    <a:pt x="0" y="27132"/>
                    <a:pt x="2283" y="17171"/>
                    <a:pt x="6848" y="10323"/>
                  </a:cubicBezTo>
                  <a:cubicBezTo>
                    <a:pt x="11448" y="3441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184DB5F9-77E6-B388-88A8-9825FDC19AE9}"/>
                </a:ext>
              </a:extLst>
            </p:cNvPr>
            <p:cNvSpPr/>
            <p:nvPr/>
          </p:nvSpPr>
          <p:spPr>
            <a:xfrm>
              <a:off x="2389247" y="2598172"/>
              <a:ext cx="10945" cy="13176"/>
            </a:xfrm>
            <a:custGeom>
              <a:avLst/>
              <a:gdLst>
                <a:gd name="connsiteX0" fmla="*/ 0 w 10945"/>
                <a:gd name="connsiteY0" fmla="*/ 0 h 13176"/>
                <a:gd name="connsiteX1" fmla="*/ 10946 w 10945"/>
                <a:gd name="connsiteY1" fmla="*/ 0 h 13176"/>
                <a:gd name="connsiteX2" fmla="*/ 10946 w 10945"/>
                <a:gd name="connsiteY2" fmla="*/ 13176 h 13176"/>
                <a:gd name="connsiteX3" fmla="*/ 0 w 10945"/>
                <a:gd name="connsiteY3" fmla="*/ 13176 h 13176"/>
                <a:gd name="connsiteX4" fmla="*/ 0 w 10945"/>
                <a:gd name="connsiteY4" fmla="*/ 0 h 1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5" h="13176">
                  <a:moveTo>
                    <a:pt x="0" y="0"/>
                  </a:moveTo>
                  <a:lnTo>
                    <a:pt x="10946" y="0"/>
                  </a:lnTo>
                  <a:lnTo>
                    <a:pt x="10946" y="13176"/>
                  </a:lnTo>
                  <a:lnTo>
                    <a:pt x="0" y="13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DB498BAC-3E56-FFC1-81CD-26DCE4A08626}"/>
                </a:ext>
              </a:extLst>
            </p:cNvPr>
            <p:cNvSpPr/>
            <p:nvPr/>
          </p:nvSpPr>
          <p:spPr>
            <a:xfrm>
              <a:off x="2420373" y="2533896"/>
              <a:ext cx="49802" cy="77452"/>
            </a:xfrm>
            <a:custGeom>
              <a:avLst/>
              <a:gdLst>
                <a:gd name="connsiteX0" fmla="*/ 0 w 49802"/>
                <a:gd name="connsiteY0" fmla="*/ 0 h 77452"/>
                <a:gd name="connsiteX1" fmla="*/ 49803 w 49802"/>
                <a:gd name="connsiteY1" fmla="*/ 0 h 77452"/>
                <a:gd name="connsiteX2" fmla="*/ 49803 w 49802"/>
                <a:gd name="connsiteY2" fmla="*/ 4462 h 77452"/>
                <a:gd name="connsiteX3" fmla="*/ 21685 w 49802"/>
                <a:gd name="connsiteY3" fmla="*/ 77453 h 77452"/>
                <a:gd name="connsiteX4" fmla="*/ 10739 w 49802"/>
                <a:gd name="connsiteY4" fmla="*/ 77453 h 77452"/>
                <a:gd name="connsiteX5" fmla="*/ 37196 w 49802"/>
                <a:gd name="connsiteY5" fmla="*/ 8820 h 77452"/>
                <a:gd name="connsiteX6" fmla="*/ 0 w 49802"/>
                <a:gd name="connsiteY6" fmla="*/ 8820 h 77452"/>
                <a:gd name="connsiteX7" fmla="*/ 0 w 49802"/>
                <a:gd name="connsiteY7" fmla="*/ 0 h 7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02" h="77452">
                  <a:moveTo>
                    <a:pt x="0" y="0"/>
                  </a:moveTo>
                  <a:lnTo>
                    <a:pt x="49803" y="0"/>
                  </a:lnTo>
                  <a:lnTo>
                    <a:pt x="49803" y="4462"/>
                  </a:lnTo>
                  <a:lnTo>
                    <a:pt x="21685" y="77453"/>
                  </a:lnTo>
                  <a:lnTo>
                    <a:pt x="10739" y="77453"/>
                  </a:lnTo>
                  <a:lnTo>
                    <a:pt x="37196" y="8820"/>
                  </a:lnTo>
                  <a:lnTo>
                    <a:pt x="0" y="8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F898A90E-DCCD-959B-48E8-BD7C2F42DB0C}"/>
                </a:ext>
              </a:extLst>
            </p:cNvPr>
            <p:cNvSpPr/>
            <p:nvPr/>
          </p:nvSpPr>
          <p:spPr>
            <a:xfrm>
              <a:off x="2487451" y="2533896"/>
              <a:ext cx="50112" cy="78957"/>
            </a:xfrm>
            <a:custGeom>
              <a:avLst/>
              <a:gdLst>
                <a:gd name="connsiteX0" fmla="*/ 3268 w 50112"/>
                <a:gd name="connsiteY0" fmla="*/ 0 h 78957"/>
                <a:gd name="connsiteX1" fmla="*/ 44406 w 50112"/>
                <a:gd name="connsiteY1" fmla="*/ 0 h 78957"/>
                <a:gd name="connsiteX2" fmla="*/ 44406 w 50112"/>
                <a:gd name="connsiteY2" fmla="*/ 8820 h 78957"/>
                <a:gd name="connsiteX3" fmla="*/ 12865 w 50112"/>
                <a:gd name="connsiteY3" fmla="*/ 8820 h 78957"/>
                <a:gd name="connsiteX4" fmla="*/ 12865 w 50112"/>
                <a:gd name="connsiteY4" fmla="*/ 27806 h 78957"/>
                <a:gd name="connsiteX5" fmla="*/ 17431 w 50112"/>
                <a:gd name="connsiteY5" fmla="*/ 26665 h 78957"/>
                <a:gd name="connsiteX6" fmla="*/ 21996 w 50112"/>
                <a:gd name="connsiteY6" fmla="*/ 26250 h 78957"/>
                <a:gd name="connsiteX7" fmla="*/ 42539 w 50112"/>
                <a:gd name="connsiteY7" fmla="*/ 33358 h 78957"/>
                <a:gd name="connsiteX8" fmla="*/ 50113 w 50112"/>
                <a:gd name="connsiteY8" fmla="*/ 52605 h 78957"/>
                <a:gd name="connsiteX9" fmla="*/ 42331 w 50112"/>
                <a:gd name="connsiteY9" fmla="*/ 72057 h 78957"/>
                <a:gd name="connsiteX10" fmla="*/ 20388 w 50112"/>
                <a:gd name="connsiteY10" fmla="*/ 78958 h 78957"/>
                <a:gd name="connsiteX11" fmla="*/ 10427 w 50112"/>
                <a:gd name="connsiteY11" fmla="*/ 78128 h 78957"/>
                <a:gd name="connsiteX12" fmla="*/ 0 w 50112"/>
                <a:gd name="connsiteY12" fmla="*/ 75638 h 78957"/>
                <a:gd name="connsiteX13" fmla="*/ 0 w 50112"/>
                <a:gd name="connsiteY13" fmla="*/ 65106 h 78957"/>
                <a:gd name="connsiteX14" fmla="*/ 9648 w 50112"/>
                <a:gd name="connsiteY14" fmla="*/ 68893 h 78957"/>
                <a:gd name="connsiteX15" fmla="*/ 20180 w 50112"/>
                <a:gd name="connsiteY15" fmla="*/ 70139 h 78957"/>
                <a:gd name="connsiteX16" fmla="*/ 34394 w 50112"/>
                <a:gd name="connsiteY16" fmla="*/ 65417 h 78957"/>
                <a:gd name="connsiteX17" fmla="*/ 39634 w 50112"/>
                <a:gd name="connsiteY17" fmla="*/ 52605 h 78957"/>
                <a:gd name="connsiteX18" fmla="*/ 34394 w 50112"/>
                <a:gd name="connsiteY18" fmla="*/ 39791 h 78957"/>
                <a:gd name="connsiteX19" fmla="*/ 20180 w 50112"/>
                <a:gd name="connsiteY19" fmla="*/ 35070 h 78957"/>
                <a:gd name="connsiteX20" fmla="*/ 11775 w 50112"/>
                <a:gd name="connsiteY20" fmla="*/ 36004 h 78957"/>
                <a:gd name="connsiteX21" fmla="*/ 3268 w 50112"/>
                <a:gd name="connsiteY21" fmla="*/ 38908 h 78957"/>
                <a:gd name="connsiteX22" fmla="*/ 3268 w 50112"/>
                <a:gd name="connsiteY22" fmla="*/ 0 h 78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112" h="78957">
                  <a:moveTo>
                    <a:pt x="3268" y="0"/>
                  </a:moveTo>
                  <a:lnTo>
                    <a:pt x="44406" y="0"/>
                  </a:lnTo>
                  <a:lnTo>
                    <a:pt x="44406" y="8820"/>
                  </a:lnTo>
                  <a:lnTo>
                    <a:pt x="12865" y="8820"/>
                  </a:lnTo>
                  <a:lnTo>
                    <a:pt x="12865" y="27806"/>
                  </a:lnTo>
                  <a:cubicBezTo>
                    <a:pt x="14387" y="27288"/>
                    <a:pt x="15908" y="26907"/>
                    <a:pt x="17431" y="26665"/>
                  </a:cubicBezTo>
                  <a:cubicBezTo>
                    <a:pt x="18952" y="26389"/>
                    <a:pt x="20474" y="26250"/>
                    <a:pt x="21996" y="26250"/>
                  </a:cubicBezTo>
                  <a:cubicBezTo>
                    <a:pt x="30642" y="26250"/>
                    <a:pt x="37489" y="28620"/>
                    <a:pt x="42539" y="33358"/>
                  </a:cubicBezTo>
                  <a:cubicBezTo>
                    <a:pt x="47588" y="38095"/>
                    <a:pt x="50113" y="44511"/>
                    <a:pt x="50113" y="52605"/>
                  </a:cubicBezTo>
                  <a:cubicBezTo>
                    <a:pt x="50113" y="60939"/>
                    <a:pt x="47519" y="67423"/>
                    <a:pt x="42331" y="72057"/>
                  </a:cubicBezTo>
                  <a:cubicBezTo>
                    <a:pt x="37144" y="76658"/>
                    <a:pt x="29830" y="78958"/>
                    <a:pt x="20388" y="78958"/>
                  </a:cubicBezTo>
                  <a:cubicBezTo>
                    <a:pt x="17136" y="78958"/>
                    <a:pt x="13817" y="78681"/>
                    <a:pt x="10427" y="78128"/>
                  </a:cubicBezTo>
                  <a:cubicBezTo>
                    <a:pt x="7073" y="77574"/>
                    <a:pt x="3597" y="76745"/>
                    <a:pt x="0" y="75638"/>
                  </a:cubicBezTo>
                  <a:lnTo>
                    <a:pt x="0" y="65106"/>
                  </a:lnTo>
                  <a:cubicBezTo>
                    <a:pt x="3112" y="66800"/>
                    <a:pt x="6328" y="68063"/>
                    <a:pt x="9648" y="68893"/>
                  </a:cubicBezTo>
                  <a:cubicBezTo>
                    <a:pt x="12969" y="69724"/>
                    <a:pt x="16479" y="70139"/>
                    <a:pt x="20180" y="70139"/>
                  </a:cubicBezTo>
                  <a:cubicBezTo>
                    <a:pt x="26163" y="70139"/>
                    <a:pt x="30902" y="68565"/>
                    <a:pt x="34394" y="65417"/>
                  </a:cubicBezTo>
                  <a:cubicBezTo>
                    <a:pt x="37888" y="62271"/>
                    <a:pt x="39634" y="58000"/>
                    <a:pt x="39634" y="52605"/>
                  </a:cubicBezTo>
                  <a:cubicBezTo>
                    <a:pt x="39634" y="47209"/>
                    <a:pt x="37888" y="42937"/>
                    <a:pt x="34394" y="39791"/>
                  </a:cubicBezTo>
                  <a:cubicBezTo>
                    <a:pt x="30902" y="36644"/>
                    <a:pt x="26163" y="35070"/>
                    <a:pt x="20180" y="35070"/>
                  </a:cubicBezTo>
                  <a:cubicBezTo>
                    <a:pt x="17378" y="35070"/>
                    <a:pt x="14576" y="35381"/>
                    <a:pt x="11775" y="36004"/>
                  </a:cubicBezTo>
                  <a:cubicBezTo>
                    <a:pt x="9009" y="36626"/>
                    <a:pt x="6174" y="37594"/>
                    <a:pt x="3268" y="38908"/>
                  </a:cubicBezTo>
                  <a:lnTo>
                    <a:pt x="3268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96" name="Freeform 4095">
              <a:extLst>
                <a:ext uri="{FF2B5EF4-FFF2-40B4-BE49-F238E27FC236}">
                  <a16:creationId xmlns:a16="http://schemas.microsoft.com/office/drawing/2014/main" id="{F7935C4B-A7C6-EFA8-B791-AD40A0A4FED6}"/>
                </a:ext>
              </a:extLst>
            </p:cNvPr>
            <p:cNvSpPr/>
            <p:nvPr/>
          </p:nvSpPr>
          <p:spPr>
            <a:xfrm>
              <a:off x="2319732" y="2127715"/>
              <a:ext cx="46118" cy="77453"/>
            </a:xfrm>
            <a:custGeom>
              <a:avLst/>
              <a:gdLst>
                <a:gd name="connsiteX0" fmla="*/ 1504 w 46118"/>
                <a:gd name="connsiteY0" fmla="*/ 68633 h 77453"/>
                <a:gd name="connsiteX1" fmla="*/ 18624 w 46118"/>
                <a:gd name="connsiteY1" fmla="*/ 68633 h 77453"/>
                <a:gd name="connsiteX2" fmla="*/ 18624 w 46118"/>
                <a:gd name="connsiteY2" fmla="*/ 9545 h 77453"/>
                <a:gd name="connsiteX3" fmla="*/ 0 w 46118"/>
                <a:gd name="connsiteY3" fmla="*/ 13281 h 77453"/>
                <a:gd name="connsiteX4" fmla="*/ 0 w 46118"/>
                <a:gd name="connsiteY4" fmla="*/ 3735 h 77453"/>
                <a:gd name="connsiteX5" fmla="*/ 18520 w 46118"/>
                <a:gd name="connsiteY5" fmla="*/ 0 h 77453"/>
                <a:gd name="connsiteX6" fmla="*/ 28999 w 46118"/>
                <a:gd name="connsiteY6" fmla="*/ 0 h 77453"/>
                <a:gd name="connsiteX7" fmla="*/ 28999 w 46118"/>
                <a:gd name="connsiteY7" fmla="*/ 68633 h 77453"/>
                <a:gd name="connsiteX8" fmla="*/ 46119 w 46118"/>
                <a:gd name="connsiteY8" fmla="*/ 68633 h 77453"/>
                <a:gd name="connsiteX9" fmla="*/ 46119 w 46118"/>
                <a:gd name="connsiteY9" fmla="*/ 77453 h 77453"/>
                <a:gd name="connsiteX10" fmla="*/ 1504 w 46118"/>
                <a:gd name="connsiteY10" fmla="*/ 77453 h 77453"/>
                <a:gd name="connsiteX11" fmla="*/ 1504 w 46118"/>
                <a:gd name="connsiteY11" fmla="*/ 68633 h 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118" h="77453">
                  <a:moveTo>
                    <a:pt x="1504" y="68633"/>
                  </a:moveTo>
                  <a:lnTo>
                    <a:pt x="18624" y="68633"/>
                  </a:lnTo>
                  <a:lnTo>
                    <a:pt x="18624" y="9545"/>
                  </a:lnTo>
                  <a:lnTo>
                    <a:pt x="0" y="13281"/>
                  </a:lnTo>
                  <a:lnTo>
                    <a:pt x="0" y="3735"/>
                  </a:lnTo>
                  <a:lnTo>
                    <a:pt x="18520" y="0"/>
                  </a:lnTo>
                  <a:lnTo>
                    <a:pt x="28999" y="0"/>
                  </a:lnTo>
                  <a:lnTo>
                    <a:pt x="28999" y="68633"/>
                  </a:lnTo>
                  <a:lnTo>
                    <a:pt x="46119" y="68633"/>
                  </a:lnTo>
                  <a:lnTo>
                    <a:pt x="46119" y="77453"/>
                  </a:lnTo>
                  <a:lnTo>
                    <a:pt x="1504" y="77453"/>
                  </a:lnTo>
                  <a:lnTo>
                    <a:pt x="1504" y="68633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97" name="Freeform 4096">
              <a:extLst>
                <a:ext uri="{FF2B5EF4-FFF2-40B4-BE49-F238E27FC236}">
                  <a16:creationId xmlns:a16="http://schemas.microsoft.com/office/drawing/2014/main" id="{4FEB79DE-B32F-B467-F3DF-5A30D41354A6}"/>
                </a:ext>
              </a:extLst>
            </p:cNvPr>
            <p:cNvSpPr/>
            <p:nvPr/>
          </p:nvSpPr>
          <p:spPr>
            <a:xfrm>
              <a:off x="2387016" y="2191991"/>
              <a:ext cx="10946" cy="13177"/>
            </a:xfrm>
            <a:custGeom>
              <a:avLst/>
              <a:gdLst>
                <a:gd name="connsiteX0" fmla="*/ 0 w 10946"/>
                <a:gd name="connsiteY0" fmla="*/ 0 h 13177"/>
                <a:gd name="connsiteX1" fmla="*/ 10947 w 10946"/>
                <a:gd name="connsiteY1" fmla="*/ 0 h 13177"/>
                <a:gd name="connsiteX2" fmla="*/ 10947 w 10946"/>
                <a:gd name="connsiteY2" fmla="*/ 13177 h 13177"/>
                <a:gd name="connsiteX3" fmla="*/ 0 w 10946"/>
                <a:gd name="connsiteY3" fmla="*/ 13177 h 13177"/>
                <a:gd name="connsiteX4" fmla="*/ 0 w 10946"/>
                <a:gd name="connsiteY4" fmla="*/ 0 h 1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" h="13177">
                  <a:moveTo>
                    <a:pt x="0" y="0"/>
                  </a:moveTo>
                  <a:lnTo>
                    <a:pt x="10947" y="0"/>
                  </a:lnTo>
                  <a:lnTo>
                    <a:pt x="10947" y="13177"/>
                  </a:lnTo>
                  <a:lnTo>
                    <a:pt x="0" y="13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99" name="Freeform 4098">
              <a:extLst>
                <a:ext uri="{FF2B5EF4-FFF2-40B4-BE49-F238E27FC236}">
                  <a16:creationId xmlns:a16="http://schemas.microsoft.com/office/drawing/2014/main" id="{9C86C13F-3A62-87D9-A67E-DD411732B2FD}"/>
                </a:ext>
              </a:extLst>
            </p:cNvPr>
            <p:cNvSpPr/>
            <p:nvPr/>
          </p:nvSpPr>
          <p:spPr>
            <a:xfrm>
              <a:off x="2416431" y="2126315"/>
              <a:ext cx="53536" cy="80358"/>
            </a:xfrm>
            <a:custGeom>
              <a:avLst/>
              <a:gdLst>
                <a:gd name="connsiteX0" fmla="*/ 26768 w 53536"/>
                <a:gd name="connsiteY0" fmla="*/ 8300 h 80358"/>
                <a:gd name="connsiteX1" fmla="*/ 14577 w 53536"/>
                <a:gd name="connsiteY1" fmla="*/ 16289 h 80358"/>
                <a:gd name="connsiteX2" fmla="*/ 10531 w 53536"/>
                <a:gd name="connsiteY2" fmla="*/ 40205 h 80358"/>
                <a:gd name="connsiteX3" fmla="*/ 14577 w 53536"/>
                <a:gd name="connsiteY3" fmla="*/ 64120 h 80358"/>
                <a:gd name="connsiteX4" fmla="*/ 26768 w 53536"/>
                <a:gd name="connsiteY4" fmla="*/ 72057 h 80358"/>
                <a:gd name="connsiteX5" fmla="*/ 38959 w 53536"/>
                <a:gd name="connsiteY5" fmla="*/ 64120 h 80358"/>
                <a:gd name="connsiteX6" fmla="*/ 43058 w 53536"/>
                <a:gd name="connsiteY6" fmla="*/ 40205 h 80358"/>
                <a:gd name="connsiteX7" fmla="*/ 38959 w 53536"/>
                <a:gd name="connsiteY7" fmla="*/ 16289 h 80358"/>
                <a:gd name="connsiteX8" fmla="*/ 26768 w 53536"/>
                <a:gd name="connsiteY8" fmla="*/ 8300 h 80358"/>
                <a:gd name="connsiteX9" fmla="*/ 26768 w 53536"/>
                <a:gd name="connsiteY9" fmla="*/ 0 h 80358"/>
                <a:gd name="connsiteX10" fmla="*/ 46637 w 53536"/>
                <a:gd name="connsiteY10" fmla="*/ 10324 h 80358"/>
                <a:gd name="connsiteX11" fmla="*/ 53537 w 53536"/>
                <a:gd name="connsiteY11" fmla="*/ 40205 h 80358"/>
                <a:gd name="connsiteX12" fmla="*/ 46637 w 53536"/>
                <a:gd name="connsiteY12" fmla="*/ 70086 h 80358"/>
                <a:gd name="connsiteX13" fmla="*/ 26768 w 53536"/>
                <a:gd name="connsiteY13" fmla="*/ 80358 h 80358"/>
                <a:gd name="connsiteX14" fmla="*/ 6848 w 53536"/>
                <a:gd name="connsiteY14" fmla="*/ 70086 h 80358"/>
                <a:gd name="connsiteX15" fmla="*/ 0 w 53536"/>
                <a:gd name="connsiteY15" fmla="*/ 40205 h 80358"/>
                <a:gd name="connsiteX16" fmla="*/ 6848 w 53536"/>
                <a:gd name="connsiteY16" fmla="*/ 10324 h 80358"/>
                <a:gd name="connsiteX17" fmla="*/ 26768 w 53536"/>
                <a:gd name="connsiteY17" fmla="*/ 0 h 8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6" h="80358">
                  <a:moveTo>
                    <a:pt x="26768" y="8300"/>
                  </a:moveTo>
                  <a:cubicBezTo>
                    <a:pt x="21373" y="8300"/>
                    <a:pt x="17309" y="10963"/>
                    <a:pt x="14577" y="16289"/>
                  </a:cubicBezTo>
                  <a:cubicBezTo>
                    <a:pt x="11879" y="21581"/>
                    <a:pt x="10531" y="29553"/>
                    <a:pt x="10531" y="40205"/>
                  </a:cubicBezTo>
                  <a:cubicBezTo>
                    <a:pt x="10531" y="50823"/>
                    <a:pt x="11879" y="58794"/>
                    <a:pt x="14577" y="64120"/>
                  </a:cubicBezTo>
                  <a:cubicBezTo>
                    <a:pt x="17309" y="69412"/>
                    <a:pt x="21373" y="72057"/>
                    <a:pt x="26768" y="72057"/>
                  </a:cubicBezTo>
                  <a:cubicBezTo>
                    <a:pt x="32198" y="72057"/>
                    <a:pt x="36261" y="69412"/>
                    <a:pt x="38959" y="64120"/>
                  </a:cubicBezTo>
                  <a:cubicBezTo>
                    <a:pt x="41691" y="58794"/>
                    <a:pt x="43058" y="50823"/>
                    <a:pt x="43058" y="40205"/>
                  </a:cubicBezTo>
                  <a:cubicBezTo>
                    <a:pt x="43058" y="29553"/>
                    <a:pt x="41691" y="21581"/>
                    <a:pt x="38959" y="16289"/>
                  </a:cubicBezTo>
                  <a:cubicBezTo>
                    <a:pt x="36261" y="10963"/>
                    <a:pt x="32198" y="8300"/>
                    <a:pt x="26768" y="8300"/>
                  </a:cubicBezTo>
                  <a:moveTo>
                    <a:pt x="26768" y="0"/>
                  </a:moveTo>
                  <a:cubicBezTo>
                    <a:pt x="35449" y="0"/>
                    <a:pt x="42071" y="3441"/>
                    <a:pt x="46637" y="10324"/>
                  </a:cubicBezTo>
                  <a:cubicBezTo>
                    <a:pt x="51237" y="17171"/>
                    <a:pt x="53537" y="27132"/>
                    <a:pt x="53537" y="40205"/>
                  </a:cubicBezTo>
                  <a:cubicBezTo>
                    <a:pt x="53537" y="53243"/>
                    <a:pt x="51237" y="63204"/>
                    <a:pt x="46637" y="70086"/>
                  </a:cubicBezTo>
                  <a:cubicBezTo>
                    <a:pt x="42071" y="76934"/>
                    <a:pt x="35449" y="80358"/>
                    <a:pt x="26768" y="80358"/>
                  </a:cubicBezTo>
                  <a:cubicBezTo>
                    <a:pt x="18088" y="80358"/>
                    <a:pt x="11448" y="76934"/>
                    <a:pt x="6848" y="70086"/>
                  </a:cubicBezTo>
                  <a:cubicBezTo>
                    <a:pt x="2282" y="63204"/>
                    <a:pt x="0" y="53243"/>
                    <a:pt x="0" y="40205"/>
                  </a:cubicBezTo>
                  <a:cubicBezTo>
                    <a:pt x="0" y="27132"/>
                    <a:pt x="2282" y="17171"/>
                    <a:pt x="6848" y="10324"/>
                  </a:cubicBezTo>
                  <a:cubicBezTo>
                    <a:pt x="11448" y="3441"/>
                    <a:pt x="18088" y="0"/>
                    <a:pt x="26768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00" name="Freeform 4099">
              <a:extLst>
                <a:ext uri="{FF2B5EF4-FFF2-40B4-BE49-F238E27FC236}">
                  <a16:creationId xmlns:a16="http://schemas.microsoft.com/office/drawing/2014/main" id="{EBCC9C72-6E00-AECE-48C1-19F3434A0D79}"/>
                </a:ext>
              </a:extLst>
            </p:cNvPr>
            <p:cNvSpPr/>
            <p:nvPr/>
          </p:nvSpPr>
          <p:spPr>
            <a:xfrm>
              <a:off x="2484027" y="2126315"/>
              <a:ext cx="53536" cy="80358"/>
            </a:xfrm>
            <a:custGeom>
              <a:avLst/>
              <a:gdLst>
                <a:gd name="connsiteX0" fmla="*/ 26769 w 53536"/>
                <a:gd name="connsiteY0" fmla="*/ 8300 h 80358"/>
                <a:gd name="connsiteX1" fmla="*/ 14577 w 53536"/>
                <a:gd name="connsiteY1" fmla="*/ 16289 h 80358"/>
                <a:gd name="connsiteX2" fmla="*/ 10531 w 53536"/>
                <a:gd name="connsiteY2" fmla="*/ 40205 h 80358"/>
                <a:gd name="connsiteX3" fmla="*/ 14577 w 53536"/>
                <a:gd name="connsiteY3" fmla="*/ 64120 h 80358"/>
                <a:gd name="connsiteX4" fmla="*/ 26769 w 53536"/>
                <a:gd name="connsiteY4" fmla="*/ 72057 h 80358"/>
                <a:gd name="connsiteX5" fmla="*/ 38959 w 53536"/>
                <a:gd name="connsiteY5" fmla="*/ 64120 h 80358"/>
                <a:gd name="connsiteX6" fmla="*/ 43059 w 53536"/>
                <a:gd name="connsiteY6" fmla="*/ 40205 h 80358"/>
                <a:gd name="connsiteX7" fmla="*/ 38959 w 53536"/>
                <a:gd name="connsiteY7" fmla="*/ 16289 h 80358"/>
                <a:gd name="connsiteX8" fmla="*/ 26769 w 53536"/>
                <a:gd name="connsiteY8" fmla="*/ 8300 h 80358"/>
                <a:gd name="connsiteX9" fmla="*/ 26769 w 53536"/>
                <a:gd name="connsiteY9" fmla="*/ 0 h 80358"/>
                <a:gd name="connsiteX10" fmla="*/ 46638 w 53536"/>
                <a:gd name="connsiteY10" fmla="*/ 10324 h 80358"/>
                <a:gd name="connsiteX11" fmla="*/ 53537 w 53536"/>
                <a:gd name="connsiteY11" fmla="*/ 40205 h 80358"/>
                <a:gd name="connsiteX12" fmla="*/ 46638 w 53536"/>
                <a:gd name="connsiteY12" fmla="*/ 70086 h 80358"/>
                <a:gd name="connsiteX13" fmla="*/ 26769 w 53536"/>
                <a:gd name="connsiteY13" fmla="*/ 80358 h 80358"/>
                <a:gd name="connsiteX14" fmla="*/ 6848 w 53536"/>
                <a:gd name="connsiteY14" fmla="*/ 70086 h 80358"/>
                <a:gd name="connsiteX15" fmla="*/ 0 w 53536"/>
                <a:gd name="connsiteY15" fmla="*/ 40205 h 80358"/>
                <a:gd name="connsiteX16" fmla="*/ 6848 w 53536"/>
                <a:gd name="connsiteY16" fmla="*/ 10324 h 80358"/>
                <a:gd name="connsiteX17" fmla="*/ 26769 w 53536"/>
                <a:gd name="connsiteY17" fmla="*/ 0 h 8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6" h="80358">
                  <a:moveTo>
                    <a:pt x="26769" y="8300"/>
                  </a:moveTo>
                  <a:cubicBezTo>
                    <a:pt x="21374" y="8300"/>
                    <a:pt x="17309" y="10963"/>
                    <a:pt x="14577" y="16289"/>
                  </a:cubicBezTo>
                  <a:cubicBezTo>
                    <a:pt x="11879" y="21581"/>
                    <a:pt x="10531" y="29553"/>
                    <a:pt x="10531" y="40205"/>
                  </a:cubicBezTo>
                  <a:cubicBezTo>
                    <a:pt x="10531" y="50823"/>
                    <a:pt x="11879" y="58794"/>
                    <a:pt x="14577" y="64120"/>
                  </a:cubicBezTo>
                  <a:cubicBezTo>
                    <a:pt x="17309" y="69412"/>
                    <a:pt x="21374" y="72057"/>
                    <a:pt x="26769" y="72057"/>
                  </a:cubicBezTo>
                  <a:cubicBezTo>
                    <a:pt x="32199" y="72057"/>
                    <a:pt x="36262" y="69412"/>
                    <a:pt x="38959" y="64120"/>
                  </a:cubicBezTo>
                  <a:cubicBezTo>
                    <a:pt x="41692" y="58794"/>
                    <a:pt x="43059" y="50823"/>
                    <a:pt x="43059" y="40205"/>
                  </a:cubicBezTo>
                  <a:cubicBezTo>
                    <a:pt x="43059" y="29553"/>
                    <a:pt x="41692" y="21581"/>
                    <a:pt x="38959" y="16289"/>
                  </a:cubicBezTo>
                  <a:cubicBezTo>
                    <a:pt x="36262" y="10963"/>
                    <a:pt x="32199" y="8300"/>
                    <a:pt x="26769" y="8300"/>
                  </a:cubicBezTo>
                  <a:moveTo>
                    <a:pt x="26769" y="0"/>
                  </a:moveTo>
                  <a:cubicBezTo>
                    <a:pt x="35451" y="0"/>
                    <a:pt x="42073" y="3441"/>
                    <a:pt x="46638" y="10324"/>
                  </a:cubicBezTo>
                  <a:cubicBezTo>
                    <a:pt x="51237" y="17171"/>
                    <a:pt x="53537" y="27132"/>
                    <a:pt x="53537" y="40205"/>
                  </a:cubicBezTo>
                  <a:cubicBezTo>
                    <a:pt x="53537" y="53243"/>
                    <a:pt x="51237" y="63204"/>
                    <a:pt x="46638" y="70086"/>
                  </a:cubicBezTo>
                  <a:cubicBezTo>
                    <a:pt x="42073" y="76934"/>
                    <a:pt x="35451" y="80358"/>
                    <a:pt x="26769" y="80358"/>
                  </a:cubicBezTo>
                  <a:cubicBezTo>
                    <a:pt x="18088" y="80358"/>
                    <a:pt x="11448" y="76934"/>
                    <a:pt x="6848" y="70086"/>
                  </a:cubicBezTo>
                  <a:cubicBezTo>
                    <a:pt x="2282" y="63204"/>
                    <a:pt x="0" y="53243"/>
                    <a:pt x="0" y="40205"/>
                  </a:cubicBezTo>
                  <a:cubicBezTo>
                    <a:pt x="0" y="27132"/>
                    <a:pt x="2282" y="17171"/>
                    <a:pt x="6848" y="10324"/>
                  </a:cubicBezTo>
                  <a:cubicBezTo>
                    <a:pt x="11448" y="3441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4101" name="Freeform 4100">
            <a:extLst>
              <a:ext uri="{FF2B5EF4-FFF2-40B4-BE49-F238E27FC236}">
                <a16:creationId xmlns:a16="http://schemas.microsoft.com/office/drawing/2014/main" id="{B58926C7-0F06-30E6-4EC2-C62E1021AF0D}"/>
              </a:ext>
            </a:extLst>
          </p:cNvPr>
          <p:cNvSpPr/>
          <p:nvPr/>
        </p:nvSpPr>
        <p:spPr>
          <a:xfrm>
            <a:off x="2659492" y="2176344"/>
            <a:ext cx="2527468" cy="1604916"/>
          </a:xfrm>
          <a:custGeom>
            <a:avLst/>
            <a:gdLst>
              <a:gd name="connsiteX0" fmla="*/ 0 w 2527468"/>
              <a:gd name="connsiteY0" fmla="*/ 1604917 h 1604916"/>
              <a:gd name="connsiteX1" fmla="*/ 31593 w 2527468"/>
              <a:gd name="connsiteY1" fmla="*/ 1603021 h 1604916"/>
              <a:gd name="connsiteX2" fmla="*/ 63187 w 2527468"/>
              <a:gd name="connsiteY2" fmla="*/ 1600806 h 1604916"/>
              <a:gd name="connsiteX3" fmla="*/ 94780 w 2527468"/>
              <a:gd name="connsiteY3" fmla="*/ 1598231 h 1604916"/>
              <a:gd name="connsiteX4" fmla="*/ 126373 w 2527468"/>
              <a:gd name="connsiteY4" fmla="*/ 1595260 h 1604916"/>
              <a:gd name="connsiteX5" fmla="*/ 157966 w 2527468"/>
              <a:gd name="connsiteY5" fmla="*/ 1591841 h 1604916"/>
              <a:gd name="connsiteX6" fmla="*/ 189560 w 2527468"/>
              <a:gd name="connsiteY6" fmla="*/ 1587922 h 1604916"/>
              <a:gd name="connsiteX7" fmla="*/ 221153 w 2527468"/>
              <a:gd name="connsiteY7" fmla="*/ 1583427 h 1604916"/>
              <a:gd name="connsiteX8" fmla="*/ 252746 w 2527468"/>
              <a:gd name="connsiteY8" fmla="*/ 1578318 h 1604916"/>
              <a:gd name="connsiteX9" fmla="*/ 284339 w 2527468"/>
              <a:gd name="connsiteY9" fmla="*/ 1572529 h 1604916"/>
              <a:gd name="connsiteX10" fmla="*/ 315933 w 2527468"/>
              <a:gd name="connsiteY10" fmla="*/ 1565985 h 1604916"/>
              <a:gd name="connsiteX11" fmla="*/ 347526 w 2527468"/>
              <a:gd name="connsiteY11" fmla="*/ 1558634 h 1604916"/>
              <a:gd name="connsiteX12" fmla="*/ 379119 w 2527468"/>
              <a:gd name="connsiteY12" fmla="*/ 1550387 h 1604916"/>
              <a:gd name="connsiteX13" fmla="*/ 410712 w 2527468"/>
              <a:gd name="connsiteY13" fmla="*/ 1541179 h 1604916"/>
              <a:gd name="connsiteX14" fmla="*/ 442306 w 2527468"/>
              <a:gd name="connsiteY14" fmla="*/ 1530947 h 1604916"/>
              <a:gd name="connsiteX15" fmla="*/ 473899 w 2527468"/>
              <a:gd name="connsiteY15" fmla="*/ 1519613 h 1604916"/>
              <a:gd name="connsiteX16" fmla="*/ 505492 w 2527468"/>
              <a:gd name="connsiteY16" fmla="*/ 1507114 h 1604916"/>
              <a:gd name="connsiteX17" fmla="*/ 537086 w 2527468"/>
              <a:gd name="connsiteY17" fmla="*/ 1493373 h 1604916"/>
              <a:gd name="connsiteX18" fmla="*/ 568679 w 2527468"/>
              <a:gd name="connsiteY18" fmla="*/ 1478338 h 1604916"/>
              <a:gd name="connsiteX19" fmla="*/ 600273 w 2527468"/>
              <a:gd name="connsiteY19" fmla="*/ 1461946 h 1604916"/>
              <a:gd name="connsiteX20" fmla="*/ 631867 w 2527468"/>
              <a:gd name="connsiteY20" fmla="*/ 1444158 h 1604916"/>
              <a:gd name="connsiteX21" fmla="*/ 663460 w 2527468"/>
              <a:gd name="connsiteY21" fmla="*/ 1424898 h 1604916"/>
              <a:gd name="connsiteX22" fmla="*/ 695053 w 2527468"/>
              <a:gd name="connsiteY22" fmla="*/ 1404151 h 1604916"/>
              <a:gd name="connsiteX23" fmla="*/ 726646 w 2527468"/>
              <a:gd name="connsiteY23" fmla="*/ 1381894 h 1604916"/>
              <a:gd name="connsiteX24" fmla="*/ 758240 w 2527468"/>
              <a:gd name="connsiteY24" fmla="*/ 1358087 h 1604916"/>
              <a:gd name="connsiteX25" fmla="*/ 789833 w 2527468"/>
              <a:gd name="connsiteY25" fmla="*/ 1332756 h 1604916"/>
              <a:gd name="connsiteX26" fmla="*/ 821426 w 2527468"/>
              <a:gd name="connsiteY26" fmla="*/ 1305875 h 1604916"/>
              <a:gd name="connsiteX27" fmla="*/ 853019 w 2527468"/>
              <a:gd name="connsiteY27" fmla="*/ 1277471 h 1604916"/>
              <a:gd name="connsiteX28" fmla="*/ 884619 w 2527468"/>
              <a:gd name="connsiteY28" fmla="*/ 1247594 h 1604916"/>
              <a:gd name="connsiteX29" fmla="*/ 916212 w 2527468"/>
              <a:gd name="connsiteY29" fmla="*/ 1216256 h 1604916"/>
              <a:gd name="connsiteX30" fmla="*/ 947806 w 2527468"/>
              <a:gd name="connsiteY30" fmla="*/ 1183549 h 1604916"/>
              <a:gd name="connsiteX31" fmla="*/ 979399 w 2527468"/>
              <a:gd name="connsiteY31" fmla="*/ 1149534 h 1604916"/>
              <a:gd name="connsiteX32" fmla="*/ 1010992 w 2527468"/>
              <a:gd name="connsiteY32" fmla="*/ 1114292 h 1604916"/>
              <a:gd name="connsiteX33" fmla="*/ 1042586 w 2527468"/>
              <a:gd name="connsiteY33" fmla="*/ 1077926 h 1604916"/>
              <a:gd name="connsiteX34" fmla="*/ 1074179 w 2527468"/>
              <a:gd name="connsiteY34" fmla="*/ 1040547 h 1604916"/>
              <a:gd name="connsiteX35" fmla="*/ 1105772 w 2527468"/>
              <a:gd name="connsiteY35" fmla="*/ 1002276 h 1604916"/>
              <a:gd name="connsiteX36" fmla="*/ 1137365 w 2527468"/>
              <a:gd name="connsiteY36" fmla="*/ 963247 h 1604916"/>
              <a:gd name="connsiteX37" fmla="*/ 1168959 w 2527468"/>
              <a:gd name="connsiteY37" fmla="*/ 923601 h 1604916"/>
              <a:gd name="connsiteX38" fmla="*/ 1200552 w 2527468"/>
              <a:gd name="connsiteY38" fmla="*/ 883485 h 1604916"/>
              <a:gd name="connsiteX39" fmla="*/ 1232145 w 2527468"/>
              <a:gd name="connsiteY39" fmla="*/ 843051 h 1604916"/>
              <a:gd name="connsiteX40" fmla="*/ 1263738 w 2527468"/>
              <a:gd name="connsiteY40" fmla="*/ 802460 h 1604916"/>
              <a:gd name="connsiteX41" fmla="*/ 1295332 w 2527468"/>
              <a:gd name="connsiteY41" fmla="*/ 761869 h 1604916"/>
              <a:gd name="connsiteX42" fmla="*/ 1326925 w 2527468"/>
              <a:gd name="connsiteY42" fmla="*/ 721436 h 1604916"/>
              <a:gd name="connsiteX43" fmla="*/ 1358518 w 2527468"/>
              <a:gd name="connsiteY43" fmla="*/ 681320 h 1604916"/>
              <a:gd name="connsiteX44" fmla="*/ 1390111 w 2527468"/>
              <a:gd name="connsiteY44" fmla="*/ 641673 h 1604916"/>
              <a:gd name="connsiteX45" fmla="*/ 1421705 w 2527468"/>
              <a:gd name="connsiteY45" fmla="*/ 602644 h 1604916"/>
              <a:gd name="connsiteX46" fmla="*/ 1453298 w 2527468"/>
              <a:gd name="connsiteY46" fmla="*/ 564374 h 1604916"/>
              <a:gd name="connsiteX47" fmla="*/ 1484891 w 2527468"/>
              <a:gd name="connsiteY47" fmla="*/ 526994 h 1604916"/>
              <a:gd name="connsiteX48" fmla="*/ 1516484 w 2527468"/>
              <a:gd name="connsiteY48" fmla="*/ 490628 h 1604916"/>
              <a:gd name="connsiteX49" fmla="*/ 1548078 w 2527468"/>
              <a:gd name="connsiteY49" fmla="*/ 455386 h 1604916"/>
              <a:gd name="connsiteX50" fmla="*/ 1579671 w 2527468"/>
              <a:gd name="connsiteY50" fmla="*/ 421368 h 1604916"/>
              <a:gd name="connsiteX51" fmla="*/ 1611264 w 2527468"/>
              <a:gd name="connsiteY51" fmla="*/ 388659 h 1604916"/>
              <a:gd name="connsiteX52" fmla="*/ 1642858 w 2527468"/>
              <a:gd name="connsiteY52" fmla="*/ 357333 h 1604916"/>
              <a:gd name="connsiteX53" fmla="*/ 1674451 w 2527468"/>
              <a:gd name="connsiteY53" fmla="*/ 327448 h 1604916"/>
              <a:gd name="connsiteX54" fmla="*/ 1706044 w 2527468"/>
              <a:gd name="connsiteY54" fmla="*/ 299050 h 1604916"/>
              <a:gd name="connsiteX55" fmla="*/ 1737637 w 2527468"/>
              <a:gd name="connsiteY55" fmla="*/ 272171 h 1604916"/>
              <a:gd name="connsiteX56" fmla="*/ 1769231 w 2527468"/>
              <a:gd name="connsiteY56" fmla="*/ 246829 h 1604916"/>
              <a:gd name="connsiteX57" fmla="*/ 1800824 w 2527468"/>
              <a:gd name="connsiteY57" fmla="*/ 223029 h 1604916"/>
              <a:gd name="connsiteX58" fmla="*/ 1832417 w 2527468"/>
              <a:gd name="connsiteY58" fmla="*/ 200765 h 1604916"/>
              <a:gd name="connsiteX59" fmla="*/ 1864010 w 2527468"/>
              <a:gd name="connsiteY59" fmla="*/ 180022 h 1604916"/>
              <a:gd name="connsiteX60" fmla="*/ 1895604 w 2527468"/>
              <a:gd name="connsiteY60" fmla="*/ 160769 h 1604916"/>
              <a:gd name="connsiteX61" fmla="*/ 1927197 w 2527468"/>
              <a:gd name="connsiteY61" fmla="*/ 142969 h 1604916"/>
              <a:gd name="connsiteX62" fmla="*/ 1958790 w 2527468"/>
              <a:gd name="connsiteY62" fmla="*/ 126578 h 1604916"/>
              <a:gd name="connsiteX63" fmla="*/ 1990384 w 2527468"/>
              <a:gd name="connsiteY63" fmla="*/ 111544 h 1604916"/>
              <a:gd name="connsiteX64" fmla="*/ 2021977 w 2527468"/>
              <a:gd name="connsiteY64" fmla="*/ 97807 h 1604916"/>
              <a:gd name="connsiteX65" fmla="*/ 2053570 w 2527468"/>
              <a:gd name="connsiteY65" fmla="*/ 85306 h 1604916"/>
              <a:gd name="connsiteX66" fmla="*/ 2085163 w 2527468"/>
              <a:gd name="connsiteY66" fmla="*/ 73972 h 1604916"/>
              <a:gd name="connsiteX67" fmla="*/ 2116757 w 2527468"/>
              <a:gd name="connsiteY67" fmla="*/ 63740 h 1604916"/>
              <a:gd name="connsiteX68" fmla="*/ 2148350 w 2527468"/>
              <a:gd name="connsiteY68" fmla="*/ 54536 h 1604916"/>
              <a:gd name="connsiteX69" fmla="*/ 2179943 w 2527468"/>
              <a:gd name="connsiteY69" fmla="*/ 46290 h 1604916"/>
              <a:gd name="connsiteX70" fmla="*/ 2211536 w 2527468"/>
              <a:gd name="connsiteY70" fmla="*/ 38930 h 1604916"/>
              <a:gd name="connsiteX71" fmla="*/ 2243130 w 2527468"/>
              <a:gd name="connsiteY71" fmla="*/ 32390 h 1604916"/>
              <a:gd name="connsiteX72" fmla="*/ 2274723 w 2527468"/>
              <a:gd name="connsiteY72" fmla="*/ 26598 h 1604916"/>
              <a:gd name="connsiteX73" fmla="*/ 2306316 w 2527468"/>
              <a:gd name="connsiteY73" fmla="*/ 21491 h 1604916"/>
              <a:gd name="connsiteX74" fmla="*/ 2337909 w 2527468"/>
              <a:gd name="connsiteY74" fmla="*/ 17003 h 1604916"/>
              <a:gd name="connsiteX75" fmla="*/ 2369503 w 2527468"/>
              <a:gd name="connsiteY75" fmla="*/ 13076 h 1604916"/>
              <a:gd name="connsiteX76" fmla="*/ 2401096 w 2527468"/>
              <a:gd name="connsiteY76" fmla="*/ 9654 h 1604916"/>
              <a:gd name="connsiteX77" fmla="*/ 2432689 w 2527468"/>
              <a:gd name="connsiteY77" fmla="*/ 6683 h 1604916"/>
              <a:gd name="connsiteX78" fmla="*/ 2464282 w 2527468"/>
              <a:gd name="connsiteY78" fmla="*/ 4113 h 1604916"/>
              <a:gd name="connsiteX79" fmla="*/ 2495876 w 2527468"/>
              <a:gd name="connsiteY79" fmla="*/ 1899 h 1604916"/>
              <a:gd name="connsiteX80" fmla="*/ 2527469 w 2527468"/>
              <a:gd name="connsiteY80" fmla="*/ 0 h 1604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527468" h="1604916">
                <a:moveTo>
                  <a:pt x="0" y="1604917"/>
                </a:moveTo>
                <a:lnTo>
                  <a:pt x="31593" y="1603021"/>
                </a:lnTo>
                <a:lnTo>
                  <a:pt x="63187" y="1600806"/>
                </a:lnTo>
                <a:lnTo>
                  <a:pt x="94780" y="1598231"/>
                </a:lnTo>
                <a:lnTo>
                  <a:pt x="126373" y="1595260"/>
                </a:lnTo>
                <a:lnTo>
                  <a:pt x="157966" y="1591841"/>
                </a:lnTo>
                <a:lnTo>
                  <a:pt x="189560" y="1587922"/>
                </a:lnTo>
                <a:lnTo>
                  <a:pt x="221153" y="1583427"/>
                </a:lnTo>
                <a:lnTo>
                  <a:pt x="252746" y="1578318"/>
                </a:lnTo>
                <a:lnTo>
                  <a:pt x="284339" y="1572529"/>
                </a:lnTo>
                <a:lnTo>
                  <a:pt x="315933" y="1565985"/>
                </a:lnTo>
                <a:lnTo>
                  <a:pt x="347526" y="1558634"/>
                </a:lnTo>
                <a:lnTo>
                  <a:pt x="379119" y="1550387"/>
                </a:lnTo>
                <a:lnTo>
                  <a:pt x="410712" y="1541179"/>
                </a:lnTo>
                <a:lnTo>
                  <a:pt x="442306" y="1530947"/>
                </a:lnTo>
                <a:lnTo>
                  <a:pt x="473899" y="1519613"/>
                </a:lnTo>
                <a:lnTo>
                  <a:pt x="505492" y="1507114"/>
                </a:lnTo>
                <a:lnTo>
                  <a:pt x="537086" y="1493373"/>
                </a:lnTo>
                <a:lnTo>
                  <a:pt x="568679" y="1478338"/>
                </a:lnTo>
                <a:lnTo>
                  <a:pt x="600273" y="1461946"/>
                </a:lnTo>
                <a:lnTo>
                  <a:pt x="631867" y="1444158"/>
                </a:lnTo>
                <a:lnTo>
                  <a:pt x="663460" y="1424898"/>
                </a:lnTo>
                <a:lnTo>
                  <a:pt x="695053" y="1404151"/>
                </a:lnTo>
                <a:lnTo>
                  <a:pt x="726646" y="1381894"/>
                </a:lnTo>
                <a:lnTo>
                  <a:pt x="758240" y="1358087"/>
                </a:lnTo>
                <a:lnTo>
                  <a:pt x="789833" y="1332756"/>
                </a:lnTo>
                <a:lnTo>
                  <a:pt x="821426" y="1305875"/>
                </a:lnTo>
                <a:lnTo>
                  <a:pt x="853019" y="1277471"/>
                </a:lnTo>
                <a:lnTo>
                  <a:pt x="884619" y="1247594"/>
                </a:lnTo>
                <a:lnTo>
                  <a:pt x="916212" y="1216256"/>
                </a:lnTo>
                <a:lnTo>
                  <a:pt x="947806" y="1183549"/>
                </a:lnTo>
                <a:lnTo>
                  <a:pt x="979399" y="1149534"/>
                </a:lnTo>
                <a:lnTo>
                  <a:pt x="1010992" y="1114292"/>
                </a:lnTo>
                <a:lnTo>
                  <a:pt x="1042586" y="1077926"/>
                </a:lnTo>
                <a:lnTo>
                  <a:pt x="1074179" y="1040547"/>
                </a:lnTo>
                <a:lnTo>
                  <a:pt x="1105772" y="1002276"/>
                </a:lnTo>
                <a:lnTo>
                  <a:pt x="1137365" y="963247"/>
                </a:lnTo>
                <a:lnTo>
                  <a:pt x="1168959" y="923601"/>
                </a:lnTo>
                <a:lnTo>
                  <a:pt x="1200552" y="883485"/>
                </a:lnTo>
                <a:lnTo>
                  <a:pt x="1232145" y="843051"/>
                </a:lnTo>
                <a:lnTo>
                  <a:pt x="1263738" y="802460"/>
                </a:lnTo>
                <a:lnTo>
                  <a:pt x="1295332" y="761869"/>
                </a:lnTo>
                <a:lnTo>
                  <a:pt x="1326925" y="721436"/>
                </a:lnTo>
                <a:lnTo>
                  <a:pt x="1358518" y="681320"/>
                </a:lnTo>
                <a:lnTo>
                  <a:pt x="1390111" y="641673"/>
                </a:lnTo>
                <a:lnTo>
                  <a:pt x="1421705" y="602644"/>
                </a:lnTo>
                <a:lnTo>
                  <a:pt x="1453298" y="564374"/>
                </a:lnTo>
                <a:lnTo>
                  <a:pt x="1484891" y="526994"/>
                </a:lnTo>
                <a:lnTo>
                  <a:pt x="1516484" y="490628"/>
                </a:lnTo>
                <a:lnTo>
                  <a:pt x="1548078" y="455386"/>
                </a:lnTo>
                <a:lnTo>
                  <a:pt x="1579671" y="421368"/>
                </a:lnTo>
                <a:lnTo>
                  <a:pt x="1611264" y="388659"/>
                </a:lnTo>
                <a:lnTo>
                  <a:pt x="1642858" y="357333"/>
                </a:lnTo>
                <a:lnTo>
                  <a:pt x="1674451" y="327448"/>
                </a:lnTo>
                <a:lnTo>
                  <a:pt x="1706044" y="299050"/>
                </a:lnTo>
                <a:lnTo>
                  <a:pt x="1737637" y="272171"/>
                </a:lnTo>
                <a:lnTo>
                  <a:pt x="1769231" y="246829"/>
                </a:lnTo>
                <a:lnTo>
                  <a:pt x="1800824" y="223029"/>
                </a:lnTo>
                <a:lnTo>
                  <a:pt x="1832417" y="200765"/>
                </a:lnTo>
                <a:lnTo>
                  <a:pt x="1864010" y="180022"/>
                </a:lnTo>
                <a:lnTo>
                  <a:pt x="1895604" y="160769"/>
                </a:lnTo>
                <a:lnTo>
                  <a:pt x="1927197" y="142969"/>
                </a:lnTo>
                <a:lnTo>
                  <a:pt x="1958790" y="126578"/>
                </a:lnTo>
                <a:lnTo>
                  <a:pt x="1990384" y="111544"/>
                </a:lnTo>
                <a:lnTo>
                  <a:pt x="2021977" y="97807"/>
                </a:lnTo>
                <a:lnTo>
                  <a:pt x="2053570" y="85306"/>
                </a:lnTo>
                <a:lnTo>
                  <a:pt x="2085163" y="73972"/>
                </a:lnTo>
                <a:lnTo>
                  <a:pt x="2116757" y="63740"/>
                </a:lnTo>
                <a:lnTo>
                  <a:pt x="2148350" y="54536"/>
                </a:lnTo>
                <a:lnTo>
                  <a:pt x="2179943" y="46290"/>
                </a:lnTo>
                <a:lnTo>
                  <a:pt x="2211536" y="38930"/>
                </a:lnTo>
                <a:lnTo>
                  <a:pt x="2243130" y="32390"/>
                </a:lnTo>
                <a:lnTo>
                  <a:pt x="2274723" y="26598"/>
                </a:lnTo>
                <a:lnTo>
                  <a:pt x="2306316" y="21491"/>
                </a:lnTo>
                <a:lnTo>
                  <a:pt x="2337909" y="17003"/>
                </a:lnTo>
                <a:lnTo>
                  <a:pt x="2369503" y="13076"/>
                </a:lnTo>
                <a:lnTo>
                  <a:pt x="2401096" y="9654"/>
                </a:lnTo>
                <a:lnTo>
                  <a:pt x="2432689" y="6683"/>
                </a:lnTo>
                <a:lnTo>
                  <a:pt x="2464282" y="4113"/>
                </a:lnTo>
                <a:lnTo>
                  <a:pt x="2495876" y="1899"/>
                </a:lnTo>
                <a:lnTo>
                  <a:pt x="2527469" y="0"/>
                </a:lnTo>
              </a:path>
            </a:pathLst>
          </a:custGeom>
          <a:noFill/>
          <a:ln w="15335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4102" name="Freeform 4101">
            <a:extLst>
              <a:ext uri="{FF2B5EF4-FFF2-40B4-BE49-F238E27FC236}">
                <a16:creationId xmlns:a16="http://schemas.microsoft.com/office/drawing/2014/main" id="{85EFB3CA-A87D-A760-F076-D1E9308915D4}"/>
              </a:ext>
            </a:extLst>
          </p:cNvPr>
          <p:cNvSpPr/>
          <p:nvPr/>
        </p:nvSpPr>
        <p:spPr>
          <a:xfrm>
            <a:off x="2659492" y="2195664"/>
            <a:ext cx="2527468" cy="1566283"/>
          </a:xfrm>
          <a:custGeom>
            <a:avLst/>
            <a:gdLst>
              <a:gd name="connsiteX0" fmla="*/ 0 w 2527468"/>
              <a:gd name="connsiteY0" fmla="*/ 1566284 h 1566283"/>
              <a:gd name="connsiteX1" fmla="*/ 31593 w 2527468"/>
              <a:gd name="connsiteY1" fmla="*/ 1563261 h 1566283"/>
              <a:gd name="connsiteX2" fmla="*/ 63187 w 2527468"/>
              <a:gd name="connsiteY2" fmla="*/ 1559945 h 1566283"/>
              <a:gd name="connsiteX3" fmla="*/ 94780 w 2527468"/>
              <a:gd name="connsiteY3" fmla="*/ 1556307 h 1566283"/>
              <a:gd name="connsiteX4" fmla="*/ 126373 w 2527468"/>
              <a:gd name="connsiteY4" fmla="*/ 1552286 h 1566283"/>
              <a:gd name="connsiteX5" fmla="*/ 157966 w 2527468"/>
              <a:gd name="connsiteY5" fmla="*/ 1547881 h 1566283"/>
              <a:gd name="connsiteX6" fmla="*/ 189560 w 2527468"/>
              <a:gd name="connsiteY6" fmla="*/ 1543027 h 1566283"/>
              <a:gd name="connsiteX7" fmla="*/ 221153 w 2527468"/>
              <a:gd name="connsiteY7" fmla="*/ 1537713 h 1566283"/>
              <a:gd name="connsiteX8" fmla="*/ 252746 w 2527468"/>
              <a:gd name="connsiteY8" fmla="*/ 1531873 h 1566283"/>
              <a:gd name="connsiteX9" fmla="*/ 284339 w 2527468"/>
              <a:gd name="connsiteY9" fmla="*/ 1525470 h 1566283"/>
              <a:gd name="connsiteX10" fmla="*/ 315933 w 2527468"/>
              <a:gd name="connsiteY10" fmla="*/ 1518452 h 1566283"/>
              <a:gd name="connsiteX11" fmla="*/ 347526 w 2527468"/>
              <a:gd name="connsiteY11" fmla="*/ 1510768 h 1566283"/>
              <a:gd name="connsiteX12" fmla="*/ 379119 w 2527468"/>
              <a:gd name="connsiteY12" fmla="*/ 1502367 h 1566283"/>
              <a:gd name="connsiteX13" fmla="*/ 410712 w 2527468"/>
              <a:gd name="connsiteY13" fmla="*/ 1493185 h 1566283"/>
              <a:gd name="connsiteX14" fmla="*/ 442306 w 2527468"/>
              <a:gd name="connsiteY14" fmla="*/ 1483170 h 1566283"/>
              <a:gd name="connsiteX15" fmla="*/ 473899 w 2527468"/>
              <a:gd name="connsiteY15" fmla="*/ 1472247 h 1566283"/>
              <a:gd name="connsiteX16" fmla="*/ 505492 w 2527468"/>
              <a:gd name="connsiteY16" fmla="*/ 1460375 h 1566283"/>
              <a:gd name="connsiteX17" fmla="*/ 537086 w 2527468"/>
              <a:gd name="connsiteY17" fmla="*/ 1447453 h 1566283"/>
              <a:gd name="connsiteX18" fmla="*/ 568679 w 2527468"/>
              <a:gd name="connsiteY18" fmla="*/ 1433431 h 1566283"/>
              <a:gd name="connsiteX19" fmla="*/ 600273 w 2527468"/>
              <a:gd name="connsiteY19" fmla="*/ 1418255 h 1566283"/>
              <a:gd name="connsiteX20" fmla="*/ 631867 w 2527468"/>
              <a:gd name="connsiteY20" fmla="*/ 1401825 h 1566283"/>
              <a:gd name="connsiteX21" fmla="*/ 663460 w 2527468"/>
              <a:gd name="connsiteY21" fmla="*/ 1384113 h 1566283"/>
              <a:gd name="connsiteX22" fmla="*/ 695053 w 2527468"/>
              <a:gd name="connsiteY22" fmla="*/ 1365032 h 1566283"/>
              <a:gd name="connsiteX23" fmla="*/ 726646 w 2527468"/>
              <a:gd name="connsiteY23" fmla="*/ 1344542 h 1566283"/>
              <a:gd name="connsiteX24" fmla="*/ 758240 w 2527468"/>
              <a:gd name="connsiteY24" fmla="*/ 1322579 h 1566283"/>
              <a:gd name="connsiteX25" fmla="*/ 789833 w 2527468"/>
              <a:gd name="connsiteY25" fmla="*/ 1299105 h 1566283"/>
              <a:gd name="connsiteX26" fmla="*/ 821426 w 2527468"/>
              <a:gd name="connsiteY26" fmla="*/ 1274107 h 1566283"/>
              <a:gd name="connsiteX27" fmla="*/ 853019 w 2527468"/>
              <a:gd name="connsiteY27" fmla="*/ 1247546 h 1566283"/>
              <a:gd name="connsiteX28" fmla="*/ 884619 w 2527468"/>
              <a:gd name="connsiteY28" fmla="*/ 1219424 h 1566283"/>
              <a:gd name="connsiteX29" fmla="*/ 916212 w 2527468"/>
              <a:gd name="connsiteY29" fmla="*/ 1189738 h 1566283"/>
              <a:gd name="connsiteX30" fmla="*/ 947806 w 2527468"/>
              <a:gd name="connsiteY30" fmla="*/ 1158542 h 1566283"/>
              <a:gd name="connsiteX31" fmla="*/ 979399 w 2527468"/>
              <a:gd name="connsiteY31" fmla="*/ 1125875 h 1566283"/>
              <a:gd name="connsiteX32" fmla="*/ 1010992 w 2527468"/>
              <a:gd name="connsiteY32" fmla="*/ 1091796 h 1566283"/>
              <a:gd name="connsiteX33" fmla="*/ 1042586 w 2527468"/>
              <a:gd name="connsiteY33" fmla="*/ 1056398 h 1566283"/>
              <a:gd name="connsiteX34" fmla="*/ 1074179 w 2527468"/>
              <a:gd name="connsiteY34" fmla="*/ 1019791 h 1566283"/>
              <a:gd name="connsiteX35" fmla="*/ 1105772 w 2527468"/>
              <a:gd name="connsiteY35" fmla="*/ 982102 h 1566283"/>
              <a:gd name="connsiteX36" fmla="*/ 1137365 w 2527468"/>
              <a:gd name="connsiteY36" fmla="*/ 943480 h 1566283"/>
              <a:gd name="connsiteX37" fmla="*/ 1168959 w 2527468"/>
              <a:gd name="connsiteY37" fmla="*/ 904088 h 1566283"/>
              <a:gd name="connsiteX38" fmla="*/ 1200552 w 2527468"/>
              <a:gd name="connsiteY38" fmla="*/ 864106 h 1566283"/>
              <a:gd name="connsiteX39" fmla="*/ 1232145 w 2527468"/>
              <a:gd name="connsiteY39" fmla="*/ 823724 h 1566283"/>
              <a:gd name="connsiteX40" fmla="*/ 1263738 w 2527468"/>
              <a:gd name="connsiteY40" fmla="*/ 783139 h 1566283"/>
              <a:gd name="connsiteX41" fmla="*/ 1295332 w 2527468"/>
              <a:gd name="connsiteY41" fmla="*/ 742555 h 1566283"/>
              <a:gd name="connsiteX42" fmla="*/ 1326925 w 2527468"/>
              <a:gd name="connsiteY42" fmla="*/ 702173 h 1566283"/>
              <a:gd name="connsiteX43" fmla="*/ 1358518 w 2527468"/>
              <a:gd name="connsiteY43" fmla="*/ 662191 h 1566283"/>
              <a:gd name="connsiteX44" fmla="*/ 1390111 w 2527468"/>
              <a:gd name="connsiteY44" fmla="*/ 622799 h 1566283"/>
              <a:gd name="connsiteX45" fmla="*/ 1421705 w 2527468"/>
              <a:gd name="connsiteY45" fmla="*/ 584176 h 1566283"/>
              <a:gd name="connsiteX46" fmla="*/ 1453298 w 2527468"/>
              <a:gd name="connsiteY46" fmla="*/ 546488 h 1566283"/>
              <a:gd name="connsiteX47" fmla="*/ 1484891 w 2527468"/>
              <a:gd name="connsiteY47" fmla="*/ 509880 h 1566283"/>
              <a:gd name="connsiteX48" fmla="*/ 1516484 w 2527468"/>
              <a:gd name="connsiteY48" fmla="*/ 474483 h 1566283"/>
              <a:gd name="connsiteX49" fmla="*/ 1548078 w 2527468"/>
              <a:gd name="connsiteY49" fmla="*/ 440404 h 1566283"/>
              <a:gd name="connsiteX50" fmla="*/ 1579671 w 2527468"/>
              <a:gd name="connsiteY50" fmla="*/ 407733 h 1566283"/>
              <a:gd name="connsiteX51" fmla="*/ 1611264 w 2527468"/>
              <a:gd name="connsiteY51" fmla="*/ 376535 h 1566283"/>
              <a:gd name="connsiteX52" fmla="*/ 1642858 w 2527468"/>
              <a:gd name="connsiteY52" fmla="*/ 346860 h 1566283"/>
              <a:gd name="connsiteX53" fmla="*/ 1674451 w 2527468"/>
              <a:gd name="connsiteY53" fmla="*/ 318736 h 1566283"/>
              <a:gd name="connsiteX54" fmla="*/ 1706044 w 2527468"/>
              <a:gd name="connsiteY54" fmla="*/ 292173 h 1566283"/>
              <a:gd name="connsiteX55" fmla="*/ 1737637 w 2527468"/>
              <a:gd name="connsiteY55" fmla="*/ 267169 h 1566283"/>
              <a:gd name="connsiteX56" fmla="*/ 1769231 w 2527468"/>
              <a:gd name="connsiteY56" fmla="*/ 243701 h 1566283"/>
              <a:gd name="connsiteX57" fmla="*/ 1800824 w 2527468"/>
              <a:gd name="connsiteY57" fmla="*/ 221741 h 1566283"/>
              <a:gd name="connsiteX58" fmla="*/ 1832417 w 2527468"/>
              <a:gd name="connsiteY58" fmla="*/ 201246 h 1566283"/>
              <a:gd name="connsiteX59" fmla="*/ 1864010 w 2527468"/>
              <a:gd name="connsiteY59" fmla="*/ 182168 h 1566283"/>
              <a:gd name="connsiteX60" fmla="*/ 1895604 w 2527468"/>
              <a:gd name="connsiteY60" fmla="*/ 164449 h 1566283"/>
              <a:gd name="connsiteX61" fmla="*/ 1927197 w 2527468"/>
              <a:gd name="connsiteY61" fmla="*/ 148029 h 1566283"/>
              <a:gd name="connsiteX62" fmla="*/ 1958790 w 2527468"/>
              <a:gd name="connsiteY62" fmla="*/ 132845 h 1566283"/>
              <a:gd name="connsiteX63" fmla="*/ 1990384 w 2527468"/>
              <a:gd name="connsiteY63" fmla="*/ 118827 h 1566283"/>
              <a:gd name="connsiteX64" fmla="*/ 2021977 w 2527468"/>
              <a:gd name="connsiteY64" fmla="*/ 105910 h 1566283"/>
              <a:gd name="connsiteX65" fmla="*/ 2053570 w 2527468"/>
              <a:gd name="connsiteY65" fmla="*/ 94026 h 1566283"/>
              <a:gd name="connsiteX66" fmla="*/ 2085163 w 2527468"/>
              <a:gd name="connsiteY66" fmla="*/ 83108 h 1566283"/>
              <a:gd name="connsiteX67" fmla="*/ 2116757 w 2527468"/>
              <a:gd name="connsiteY67" fmla="*/ 73091 h 1566283"/>
              <a:gd name="connsiteX68" fmla="*/ 2148350 w 2527468"/>
              <a:gd name="connsiteY68" fmla="*/ 63913 h 1566283"/>
              <a:gd name="connsiteX69" fmla="*/ 2179943 w 2527468"/>
              <a:gd name="connsiteY69" fmla="*/ 55512 h 1566283"/>
              <a:gd name="connsiteX70" fmla="*/ 2211536 w 2527468"/>
              <a:gd name="connsiteY70" fmla="*/ 47831 h 1566283"/>
              <a:gd name="connsiteX71" fmla="*/ 2243130 w 2527468"/>
              <a:gd name="connsiteY71" fmla="*/ 40814 h 1566283"/>
              <a:gd name="connsiteX72" fmla="*/ 2274723 w 2527468"/>
              <a:gd name="connsiteY72" fmla="*/ 34411 h 1566283"/>
              <a:gd name="connsiteX73" fmla="*/ 2306316 w 2527468"/>
              <a:gd name="connsiteY73" fmla="*/ 28571 h 1566283"/>
              <a:gd name="connsiteX74" fmla="*/ 2337909 w 2527468"/>
              <a:gd name="connsiteY74" fmla="*/ 23249 h 1566283"/>
              <a:gd name="connsiteX75" fmla="*/ 2369503 w 2527468"/>
              <a:gd name="connsiteY75" fmla="*/ 18402 h 1566283"/>
              <a:gd name="connsiteX76" fmla="*/ 2401096 w 2527468"/>
              <a:gd name="connsiteY76" fmla="*/ 13990 h 1566283"/>
              <a:gd name="connsiteX77" fmla="*/ 2432689 w 2527468"/>
              <a:gd name="connsiteY77" fmla="*/ 9977 h 1566283"/>
              <a:gd name="connsiteX78" fmla="*/ 2464282 w 2527468"/>
              <a:gd name="connsiteY78" fmla="*/ 6328 h 1566283"/>
              <a:gd name="connsiteX79" fmla="*/ 2495876 w 2527468"/>
              <a:gd name="connsiteY79" fmla="*/ 3012 h 1566283"/>
              <a:gd name="connsiteX80" fmla="*/ 2527469 w 2527468"/>
              <a:gd name="connsiteY80" fmla="*/ 0 h 156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527468" h="1566283">
                <a:moveTo>
                  <a:pt x="0" y="1566284"/>
                </a:moveTo>
                <a:lnTo>
                  <a:pt x="31593" y="1563261"/>
                </a:lnTo>
                <a:lnTo>
                  <a:pt x="63187" y="1559945"/>
                </a:lnTo>
                <a:lnTo>
                  <a:pt x="94780" y="1556307"/>
                </a:lnTo>
                <a:lnTo>
                  <a:pt x="126373" y="1552286"/>
                </a:lnTo>
                <a:lnTo>
                  <a:pt x="157966" y="1547881"/>
                </a:lnTo>
                <a:lnTo>
                  <a:pt x="189560" y="1543027"/>
                </a:lnTo>
                <a:lnTo>
                  <a:pt x="221153" y="1537713"/>
                </a:lnTo>
                <a:lnTo>
                  <a:pt x="252746" y="1531873"/>
                </a:lnTo>
                <a:lnTo>
                  <a:pt x="284339" y="1525470"/>
                </a:lnTo>
                <a:lnTo>
                  <a:pt x="315933" y="1518452"/>
                </a:lnTo>
                <a:lnTo>
                  <a:pt x="347526" y="1510768"/>
                </a:lnTo>
                <a:lnTo>
                  <a:pt x="379119" y="1502367"/>
                </a:lnTo>
                <a:lnTo>
                  <a:pt x="410712" y="1493185"/>
                </a:lnTo>
                <a:lnTo>
                  <a:pt x="442306" y="1483170"/>
                </a:lnTo>
                <a:lnTo>
                  <a:pt x="473899" y="1472247"/>
                </a:lnTo>
                <a:lnTo>
                  <a:pt x="505492" y="1460375"/>
                </a:lnTo>
                <a:lnTo>
                  <a:pt x="537086" y="1447453"/>
                </a:lnTo>
                <a:lnTo>
                  <a:pt x="568679" y="1433431"/>
                </a:lnTo>
                <a:lnTo>
                  <a:pt x="600273" y="1418255"/>
                </a:lnTo>
                <a:lnTo>
                  <a:pt x="631867" y="1401825"/>
                </a:lnTo>
                <a:lnTo>
                  <a:pt x="663460" y="1384113"/>
                </a:lnTo>
                <a:lnTo>
                  <a:pt x="695053" y="1365032"/>
                </a:lnTo>
                <a:lnTo>
                  <a:pt x="726646" y="1344542"/>
                </a:lnTo>
                <a:lnTo>
                  <a:pt x="758240" y="1322579"/>
                </a:lnTo>
                <a:lnTo>
                  <a:pt x="789833" y="1299105"/>
                </a:lnTo>
                <a:lnTo>
                  <a:pt x="821426" y="1274107"/>
                </a:lnTo>
                <a:lnTo>
                  <a:pt x="853019" y="1247546"/>
                </a:lnTo>
                <a:lnTo>
                  <a:pt x="884619" y="1219424"/>
                </a:lnTo>
                <a:lnTo>
                  <a:pt x="916212" y="1189738"/>
                </a:lnTo>
                <a:lnTo>
                  <a:pt x="947806" y="1158542"/>
                </a:lnTo>
                <a:lnTo>
                  <a:pt x="979399" y="1125875"/>
                </a:lnTo>
                <a:lnTo>
                  <a:pt x="1010992" y="1091796"/>
                </a:lnTo>
                <a:lnTo>
                  <a:pt x="1042586" y="1056398"/>
                </a:lnTo>
                <a:lnTo>
                  <a:pt x="1074179" y="1019791"/>
                </a:lnTo>
                <a:lnTo>
                  <a:pt x="1105772" y="982102"/>
                </a:lnTo>
                <a:lnTo>
                  <a:pt x="1137365" y="943480"/>
                </a:lnTo>
                <a:lnTo>
                  <a:pt x="1168959" y="904088"/>
                </a:lnTo>
                <a:lnTo>
                  <a:pt x="1200552" y="864106"/>
                </a:lnTo>
                <a:lnTo>
                  <a:pt x="1232145" y="823724"/>
                </a:lnTo>
                <a:lnTo>
                  <a:pt x="1263738" y="783139"/>
                </a:lnTo>
                <a:lnTo>
                  <a:pt x="1295332" y="742555"/>
                </a:lnTo>
                <a:lnTo>
                  <a:pt x="1326925" y="702173"/>
                </a:lnTo>
                <a:lnTo>
                  <a:pt x="1358518" y="662191"/>
                </a:lnTo>
                <a:lnTo>
                  <a:pt x="1390111" y="622799"/>
                </a:lnTo>
                <a:lnTo>
                  <a:pt x="1421705" y="584176"/>
                </a:lnTo>
                <a:lnTo>
                  <a:pt x="1453298" y="546488"/>
                </a:lnTo>
                <a:lnTo>
                  <a:pt x="1484891" y="509880"/>
                </a:lnTo>
                <a:lnTo>
                  <a:pt x="1516484" y="474483"/>
                </a:lnTo>
                <a:lnTo>
                  <a:pt x="1548078" y="440404"/>
                </a:lnTo>
                <a:lnTo>
                  <a:pt x="1579671" y="407733"/>
                </a:lnTo>
                <a:lnTo>
                  <a:pt x="1611264" y="376535"/>
                </a:lnTo>
                <a:lnTo>
                  <a:pt x="1642858" y="346860"/>
                </a:lnTo>
                <a:lnTo>
                  <a:pt x="1674451" y="318736"/>
                </a:lnTo>
                <a:lnTo>
                  <a:pt x="1706044" y="292173"/>
                </a:lnTo>
                <a:lnTo>
                  <a:pt x="1737637" y="267169"/>
                </a:lnTo>
                <a:lnTo>
                  <a:pt x="1769231" y="243701"/>
                </a:lnTo>
                <a:lnTo>
                  <a:pt x="1800824" y="221741"/>
                </a:lnTo>
                <a:lnTo>
                  <a:pt x="1832417" y="201246"/>
                </a:lnTo>
                <a:lnTo>
                  <a:pt x="1864010" y="182168"/>
                </a:lnTo>
                <a:lnTo>
                  <a:pt x="1895604" y="164449"/>
                </a:lnTo>
                <a:lnTo>
                  <a:pt x="1927197" y="148029"/>
                </a:lnTo>
                <a:lnTo>
                  <a:pt x="1958790" y="132845"/>
                </a:lnTo>
                <a:lnTo>
                  <a:pt x="1990384" y="118827"/>
                </a:lnTo>
                <a:lnTo>
                  <a:pt x="2021977" y="105910"/>
                </a:lnTo>
                <a:lnTo>
                  <a:pt x="2053570" y="94026"/>
                </a:lnTo>
                <a:lnTo>
                  <a:pt x="2085163" y="83108"/>
                </a:lnTo>
                <a:lnTo>
                  <a:pt x="2116757" y="73091"/>
                </a:lnTo>
                <a:lnTo>
                  <a:pt x="2148350" y="63913"/>
                </a:lnTo>
                <a:lnTo>
                  <a:pt x="2179943" y="55512"/>
                </a:lnTo>
                <a:lnTo>
                  <a:pt x="2211536" y="47831"/>
                </a:lnTo>
                <a:lnTo>
                  <a:pt x="2243130" y="40814"/>
                </a:lnTo>
                <a:lnTo>
                  <a:pt x="2274723" y="34411"/>
                </a:lnTo>
                <a:lnTo>
                  <a:pt x="2306316" y="28571"/>
                </a:lnTo>
                <a:lnTo>
                  <a:pt x="2337909" y="23249"/>
                </a:lnTo>
                <a:lnTo>
                  <a:pt x="2369503" y="18402"/>
                </a:lnTo>
                <a:lnTo>
                  <a:pt x="2401096" y="13990"/>
                </a:lnTo>
                <a:lnTo>
                  <a:pt x="2432689" y="9977"/>
                </a:lnTo>
                <a:lnTo>
                  <a:pt x="2464282" y="6328"/>
                </a:lnTo>
                <a:lnTo>
                  <a:pt x="2495876" y="3012"/>
                </a:lnTo>
                <a:lnTo>
                  <a:pt x="2527469" y="0"/>
                </a:lnTo>
              </a:path>
            </a:pathLst>
          </a:custGeom>
          <a:noFill/>
          <a:ln w="15335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4128" name="Group 4127" hidden="1">
            <a:extLst>
              <a:ext uri="{FF2B5EF4-FFF2-40B4-BE49-F238E27FC236}">
                <a16:creationId xmlns:a16="http://schemas.microsoft.com/office/drawing/2014/main" id="{A0365772-A48D-C9BB-B137-BFBE272201E8}"/>
              </a:ext>
            </a:extLst>
          </p:cNvPr>
          <p:cNvGrpSpPr/>
          <p:nvPr/>
        </p:nvGrpSpPr>
        <p:grpSpPr>
          <a:xfrm>
            <a:off x="2672971" y="2184903"/>
            <a:ext cx="895536" cy="694963"/>
            <a:chOff x="2672971" y="2184903"/>
            <a:chExt cx="895536" cy="694963"/>
          </a:xfrm>
        </p:grpSpPr>
        <p:sp>
          <p:nvSpPr>
            <p:cNvPr id="4103" name="Freeform 4102">
              <a:extLst>
                <a:ext uri="{FF2B5EF4-FFF2-40B4-BE49-F238E27FC236}">
                  <a16:creationId xmlns:a16="http://schemas.microsoft.com/office/drawing/2014/main" id="{11743A39-B8EE-BEE1-0AEE-9DFC4D3C75A5}"/>
                </a:ext>
              </a:extLst>
            </p:cNvPr>
            <p:cNvSpPr/>
            <p:nvPr/>
          </p:nvSpPr>
          <p:spPr>
            <a:xfrm>
              <a:off x="2672971" y="2184903"/>
              <a:ext cx="895536" cy="694963"/>
            </a:xfrm>
            <a:custGeom>
              <a:avLst/>
              <a:gdLst>
                <a:gd name="connsiteX0" fmla="*/ 0 w 895536"/>
                <a:gd name="connsiteY0" fmla="*/ 694964 h 694963"/>
                <a:gd name="connsiteX1" fmla="*/ 895537 w 895536"/>
                <a:gd name="connsiteY1" fmla="*/ 694964 h 694963"/>
                <a:gd name="connsiteX2" fmla="*/ 895537 w 895536"/>
                <a:gd name="connsiteY2" fmla="*/ 0 h 694963"/>
                <a:gd name="connsiteX3" fmla="*/ 0 w 895536"/>
                <a:gd name="connsiteY3" fmla="*/ 0 h 69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5536" h="694963">
                  <a:moveTo>
                    <a:pt x="0" y="694964"/>
                  </a:moveTo>
                  <a:lnTo>
                    <a:pt x="895537" y="694964"/>
                  </a:lnTo>
                  <a:lnTo>
                    <a:pt x="89553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04" name="Freeform 4103">
              <a:extLst>
                <a:ext uri="{FF2B5EF4-FFF2-40B4-BE49-F238E27FC236}">
                  <a16:creationId xmlns:a16="http://schemas.microsoft.com/office/drawing/2014/main" id="{D6D46D2A-6CD0-6F4D-B63E-CF5123365046}"/>
                </a:ext>
              </a:extLst>
            </p:cNvPr>
            <p:cNvSpPr/>
            <p:nvPr/>
          </p:nvSpPr>
          <p:spPr>
            <a:xfrm>
              <a:off x="2672971" y="2184903"/>
              <a:ext cx="895536" cy="694963"/>
            </a:xfrm>
            <a:custGeom>
              <a:avLst/>
              <a:gdLst>
                <a:gd name="connsiteX0" fmla="*/ 0 w 895536"/>
                <a:gd name="connsiteY0" fmla="*/ 694964 h 694963"/>
                <a:gd name="connsiteX1" fmla="*/ 895537 w 895536"/>
                <a:gd name="connsiteY1" fmla="*/ 694964 h 694963"/>
                <a:gd name="connsiteX2" fmla="*/ 895537 w 895536"/>
                <a:gd name="connsiteY2" fmla="*/ 0 h 694963"/>
                <a:gd name="connsiteX3" fmla="*/ 0 w 895536"/>
                <a:gd name="connsiteY3" fmla="*/ 0 h 694963"/>
                <a:gd name="connsiteX4" fmla="*/ 0 w 895536"/>
                <a:gd name="connsiteY4" fmla="*/ 694964 h 69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5536" h="694963">
                  <a:moveTo>
                    <a:pt x="0" y="694964"/>
                  </a:moveTo>
                  <a:lnTo>
                    <a:pt x="895537" y="694964"/>
                  </a:lnTo>
                  <a:lnTo>
                    <a:pt x="895537" y="0"/>
                  </a:lnTo>
                  <a:lnTo>
                    <a:pt x="0" y="0"/>
                  </a:lnTo>
                  <a:lnTo>
                    <a:pt x="0" y="694964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4127" name="Group 4126">
            <a:extLst>
              <a:ext uri="{FF2B5EF4-FFF2-40B4-BE49-F238E27FC236}">
                <a16:creationId xmlns:a16="http://schemas.microsoft.com/office/drawing/2014/main" id="{6AE46D55-6B60-721F-3D24-AD1DB66B5B5E}"/>
              </a:ext>
            </a:extLst>
          </p:cNvPr>
          <p:cNvGrpSpPr/>
          <p:nvPr/>
        </p:nvGrpSpPr>
        <p:grpSpPr>
          <a:xfrm>
            <a:off x="2702739" y="2299062"/>
            <a:ext cx="800434" cy="233886"/>
            <a:chOff x="2702739" y="2299062"/>
            <a:chExt cx="800434" cy="233886"/>
          </a:xfrm>
        </p:grpSpPr>
        <p:sp>
          <p:nvSpPr>
            <p:cNvPr id="4105" name="Freeform 4104">
              <a:extLst>
                <a:ext uri="{FF2B5EF4-FFF2-40B4-BE49-F238E27FC236}">
                  <a16:creationId xmlns:a16="http://schemas.microsoft.com/office/drawing/2014/main" id="{CDD0D9C3-FDE2-6CC5-505B-85E3B8DD0BB1}"/>
                </a:ext>
              </a:extLst>
            </p:cNvPr>
            <p:cNvSpPr/>
            <p:nvPr/>
          </p:nvSpPr>
          <p:spPr>
            <a:xfrm>
              <a:off x="2702739" y="2416558"/>
              <a:ext cx="178607" cy="1280"/>
            </a:xfrm>
            <a:custGeom>
              <a:avLst/>
              <a:gdLst>
                <a:gd name="connsiteX0" fmla="*/ 0 w 178607"/>
                <a:gd name="connsiteY0" fmla="*/ 0 h 1280"/>
                <a:gd name="connsiteX1" fmla="*/ 178608 w 178607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607" h="1280">
                  <a:moveTo>
                    <a:pt x="0" y="0"/>
                  </a:moveTo>
                  <a:lnTo>
                    <a:pt x="178608" y="0"/>
                  </a:lnTo>
                </a:path>
              </a:pathLst>
            </a:custGeom>
            <a:noFill/>
            <a:ln w="30671" cap="rnd">
              <a:solidFill>
                <a:srgbClr val="009AF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06" name="Freeform 4105">
              <a:extLst>
                <a:ext uri="{FF2B5EF4-FFF2-40B4-BE49-F238E27FC236}">
                  <a16:creationId xmlns:a16="http://schemas.microsoft.com/office/drawing/2014/main" id="{38718D4F-F403-FF5B-6BF5-F94A5A6FF174}"/>
                </a:ext>
              </a:extLst>
            </p:cNvPr>
            <p:cNvSpPr/>
            <p:nvPr/>
          </p:nvSpPr>
          <p:spPr>
            <a:xfrm>
              <a:off x="2911115" y="2365646"/>
              <a:ext cx="75049" cy="83927"/>
            </a:xfrm>
            <a:custGeom>
              <a:avLst/>
              <a:gdLst>
                <a:gd name="connsiteX0" fmla="*/ 0 w 75049"/>
                <a:gd name="connsiteY0" fmla="*/ 42053 h 83927"/>
                <a:gd name="connsiteX1" fmla="*/ 9418 w 75049"/>
                <a:gd name="connsiteY1" fmla="*/ 24956 h 83927"/>
                <a:gd name="connsiteX2" fmla="*/ 32035 w 75049"/>
                <a:gd name="connsiteY2" fmla="*/ 16618 h 83927"/>
                <a:gd name="connsiteX3" fmla="*/ 32035 w 75049"/>
                <a:gd name="connsiteY3" fmla="*/ 9478 h 83927"/>
                <a:gd name="connsiteX4" fmla="*/ 29756 w 75049"/>
                <a:gd name="connsiteY4" fmla="*/ 4859 h 83927"/>
                <a:gd name="connsiteX5" fmla="*/ 18658 w 75049"/>
                <a:gd name="connsiteY5" fmla="*/ 3839 h 83927"/>
                <a:gd name="connsiteX6" fmla="*/ 16318 w 75049"/>
                <a:gd name="connsiteY6" fmla="*/ 3839 h 83927"/>
                <a:gd name="connsiteX7" fmla="*/ 16318 w 75049"/>
                <a:gd name="connsiteY7" fmla="*/ 0 h 83927"/>
                <a:gd name="connsiteX8" fmla="*/ 37195 w 75049"/>
                <a:gd name="connsiteY8" fmla="*/ 360 h 83927"/>
                <a:gd name="connsiteX9" fmla="*/ 58072 w 75049"/>
                <a:gd name="connsiteY9" fmla="*/ 0 h 83927"/>
                <a:gd name="connsiteX10" fmla="*/ 58072 w 75049"/>
                <a:gd name="connsiteY10" fmla="*/ 3839 h 83927"/>
                <a:gd name="connsiteX11" fmla="*/ 55851 w 75049"/>
                <a:gd name="connsiteY11" fmla="*/ 3839 h 83927"/>
                <a:gd name="connsiteX12" fmla="*/ 44813 w 75049"/>
                <a:gd name="connsiteY12" fmla="*/ 4799 h 83927"/>
                <a:gd name="connsiteX13" fmla="*/ 42353 w 75049"/>
                <a:gd name="connsiteY13" fmla="*/ 9478 h 83927"/>
                <a:gd name="connsiteX14" fmla="*/ 42353 w 75049"/>
                <a:gd name="connsiteY14" fmla="*/ 16618 h 83927"/>
                <a:gd name="connsiteX15" fmla="*/ 65390 w 75049"/>
                <a:gd name="connsiteY15" fmla="*/ 24835 h 83927"/>
                <a:gd name="connsiteX16" fmla="*/ 75049 w 75049"/>
                <a:gd name="connsiteY16" fmla="*/ 42053 h 83927"/>
                <a:gd name="connsiteX17" fmla="*/ 65811 w 75049"/>
                <a:gd name="connsiteY17" fmla="*/ 58791 h 83927"/>
                <a:gd name="connsiteX18" fmla="*/ 42353 w 75049"/>
                <a:gd name="connsiteY18" fmla="*/ 67369 h 83927"/>
                <a:gd name="connsiteX19" fmla="*/ 42353 w 75049"/>
                <a:gd name="connsiteY19" fmla="*/ 74448 h 83927"/>
                <a:gd name="connsiteX20" fmla="*/ 44633 w 75049"/>
                <a:gd name="connsiteY20" fmla="*/ 79128 h 83927"/>
                <a:gd name="connsiteX21" fmla="*/ 55732 w 75049"/>
                <a:gd name="connsiteY21" fmla="*/ 80147 h 83927"/>
                <a:gd name="connsiteX22" fmla="*/ 58072 w 75049"/>
                <a:gd name="connsiteY22" fmla="*/ 80147 h 83927"/>
                <a:gd name="connsiteX23" fmla="*/ 58072 w 75049"/>
                <a:gd name="connsiteY23" fmla="*/ 83928 h 83927"/>
                <a:gd name="connsiteX24" fmla="*/ 37195 w 75049"/>
                <a:gd name="connsiteY24" fmla="*/ 83567 h 83927"/>
                <a:gd name="connsiteX25" fmla="*/ 16318 w 75049"/>
                <a:gd name="connsiteY25" fmla="*/ 83928 h 83927"/>
                <a:gd name="connsiteX26" fmla="*/ 16318 w 75049"/>
                <a:gd name="connsiteY26" fmla="*/ 80147 h 83927"/>
                <a:gd name="connsiteX27" fmla="*/ 18658 w 75049"/>
                <a:gd name="connsiteY27" fmla="*/ 80147 h 83927"/>
                <a:gd name="connsiteX28" fmla="*/ 29695 w 75049"/>
                <a:gd name="connsiteY28" fmla="*/ 79128 h 83927"/>
                <a:gd name="connsiteX29" fmla="*/ 32035 w 75049"/>
                <a:gd name="connsiteY29" fmla="*/ 74448 h 83927"/>
                <a:gd name="connsiteX30" fmla="*/ 32035 w 75049"/>
                <a:gd name="connsiteY30" fmla="*/ 67369 h 83927"/>
                <a:gd name="connsiteX31" fmla="*/ 9359 w 75049"/>
                <a:gd name="connsiteY31" fmla="*/ 58971 h 83927"/>
                <a:gd name="connsiteX32" fmla="*/ 0 w 75049"/>
                <a:gd name="connsiteY32" fmla="*/ 42053 h 83927"/>
                <a:gd name="connsiteX33" fmla="*/ 12238 w 75049"/>
                <a:gd name="connsiteY33" fmla="*/ 41933 h 83927"/>
                <a:gd name="connsiteX34" fmla="*/ 32035 w 75049"/>
                <a:gd name="connsiteY34" fmla="*/ 64370 h 83927"/>
                <a:gd name="connsiteX35" fmla="*/ 32035 w 75049"/>
                <a:gd name="connsiteY35" fmla="*/ 19557 h 83927"/>
                <a:gd name="connsiteX36" fmla="*/ 17397 w 75049"/>
                <a:gd name="connsiteY36" fmla="*/ 26516 h 83927"/>
                <a:gd name="connsiteX37" fmla="*/ 12238 w 75049"/>
                <a:gd name="connsiteY37" fmla="*/ 41933 h 83927"/>
                <a:gd name="connsiteX38" fmla="*/ 42353 w 75049"/>
                <a:gd name="connsiteY38" fmla="*/ 64490 h 83927"/>
                <a:gd name="connsiteX39" fmla="*/ 62631 w 75049"/>
                <a:gd name="connsiteY39" fmla="*/ 42053 h 83927"/>
                <a:gd name="connsiteX40" fmla="*/ 60711 w 75049"/>
                <a:gd name="connsiteY40" fmla="*/ 31195 h 83927"/>
                <a:gd name="connsiteX41" fmla="*/ 55312 w 75049"/>
                <a:gd name="connsiteY41" fmla="*/ 24356 h 83927"/>
                <a:gd name="connsiteX42" fmla="*/ 48952 w 75049"/>
                <a:gd name="connsiteY42" fmla="*/ 21056 h 83927"/>
                <a:gd name="connsiteX43" fmla="*/ 42353 w 75049"/>
                <a:gd name="connsiteY43" fmla="*/ 19436 h 83927"/>
                <a:gd name="connsiteX44" fmla="*/ 42353 w 75049"/>
                <a:gd name="connsiteY44" fmla="*/ 64490 h 8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5049" h="83927">
                  <a:moveTo>
                    <a:pt x="0" y="42053"/>
                  </a:moveTo>
                  <a:cubicBezTo>
                    <a:pt x="0" y="35494"/>
                    <a:pt x="3139" y="29795"/>
                    <a:pt x="9418" y="24956"/>
                  </a:cubicBezTo>
                  <a:cubicBezTo>
                    <a:pt x="15738" y="20116"/>
                    <a:pt x="23277" y="17337"/>
                    <a:pt x="32035" y="16618"/>
                  </a:cubicBezTo>
                  <a:lnTo>
                    <a:pt x="32035" y="9478"/>
                  </a:lnTo>
                  <a:cubicBezTo>
                    <a:pt x="32035" y="7038"/>
                    <a:pt x="31276" y="5499"/>
                    <a:pt x="29756" y="4859"/>
                  </a:cubicBezTo>
                  <a:cubicBezTo>
                    <a:pt x="28235" y="4179"/>
                    <a:pt x="24537" y="3839"/>
                    <a:pt x="18658" y="3839"/>
                  </a:cubicBezTo>
                  <a:lnTo>
                    <a:pt x="16318" y="3839"/>
                  </a:lnTo>
                  <a:lnTo>
                    <a:pt x="16318" y="0"/>
                  </a:lnTo>
                  <a:cubicBezTo>
                    <a:pt x="23356" y="239"/>
                    <a:pt x="30315" y="360"/>
                    <a:pt x="37195" y="360"/>
                  </a:cubicBezTo>
                  <a:cubicBezTo>
                    <a:pt x="44073" y="360"/>
                    <a:pt x="51032" y="239"/>
                    <a:pt x="58072" y="0"/>
                  </a:cubicBezTo>
                  <a:lnTo>
                    <a:pt x="58072" y="3839"/>
                  </a:lnTo>
                  <a:lnTo>
                    <a:pt x="55851" y="3839"/>
                  </a:lnTo>
                  <a:cubicBezTo>
                    <a:pt x="50133" y="3839"/>
                    <a:pt x="46454" y="4160"/>
                    <a:pt x="44813" y="4799"/>
                  </a:cubicBezTo>
                  <a:cubicBezTo>
                    <a:pt x="43173" y="5439"/>
                    <a:pt x="42353" y="6999"/>
                    <a:pt x="42353" y="9478"/>
                  </a:cubicBezTo>
                  <a:lnTo>
                    <a:pt x="42353" y="16618"/>
                  </a:lnTo>
                  <a:cubicBezTo>
                    <a:pt x="51273" y="17257"/>
                    <a:pt x="58951" y="19996"/>
                    <a:pt x="65390" y="24835"/>
                  </a:cubicBezTo>
                  <a:cubicBezTo>
                    <a:pt x="71830" y="29675"/>
                    <a:pt x="75049" y="35415"/>
                    <a:pt x="75049" y="42053"/>
                  </a:cubicBezTo>
                  <a:cubicBezTo>
                    <a:pt x="75049" y="48212"/>
                    <a:pt x="71969" y="53792"/>
                    <a:pt x="65811" y="58791"/>
                  </a:cubicBezTo>
                  <a:cubicBezTo>
                    <a:pt x="59690" y="63750"/>
                    <a:pt x="51872" y="66610"/>
                    <a:pt x="42353" y="67369"/>
                  </a:cubicBezTo>
                  <a:lnTo>
                    <a:pt x="42353" y="74448"/>
                  </a:lnTo>
                  <a:cubicBezTo>
                    <a:pt x="42353" y="76888"/>
                    <a:pt x="43113" y="78448"/>
                    <a:pt x="44633" y="79128"/>
                  </a:cubicBezTo>
                  <a:cubicBezTo>
                    <a:pt x="46153" y="79808"/>
                    <a:pt x="49853" y="80147"/>
                    <a:pt x="55732" y="80147"/>
                  </a:cubicBezTo>
                  <a:lnTo>
                    <a:pt x="58072" y="80147"/>
                  </a:lnTo>
                  <a:lnTo>
                    <a:pt x="58072" y="83928"/>
                  </a:lnTo>
                  <a:cubicBezTo>
                    <a:pt x="51032" y="83687"/>
                    <a:pt x="44073" y="83567"/>
                    <a:pt x="37195" y="83567"/>
                  </a:cubicBezTo>
                  <a:cubicBezTo>
                    <a:pt x="30315" y="83567"/>
                    <a:pt x="23356" y="83687"/>
                    <a:pt x="16318" y="83928"/>
                  </a:cubicBezTo>
                  <a:lnTo>
                    <a:pt x="16318" y="80147"/>
                  </a:lnTo>
                  <a:lnTo>
                    <a:pt x="18658" y="80147"/>
                  </a:lnTo>
                  <a:cubicBezTo>
                    <a:pt x="24456" y="80147"/>
                    <a:pt x="28136" y="79808"/>
                    <a:pt x="29695" y="79128"/>
                  </a:cubicBezTo>
                  <a:cubicBezTo>
                    <a:pt x="31255" y="78408"/>
                    <a:pt x="32035" y="76848"/>
                    <a:pt x="32035" y="74448"/>
                  </a:cubicBezTo>
                  <a:lnTo>
                    <a:pt x="32035" y="67369"/>
                  </a:lnTo>
                  <a:cubicBezTo>
                    <a:pt x="23196" y="66649"/>
                    <a:pt x="15638" y="63850"/>
                    <a:pt x="9359" y="58971"/>
                  </a:cubicBezTo>
                  <a:cubicBezTo>
                    <a:pt x="3120" y="54091"/>
                    <a:pt x="0" y="48453"/>
                    <a:pt x="0" y="42053"/>
                  </a:cubicBezTo>
                  <a:moveTo>
                    <a:pt x="12238" y="41933"/>
                  </a:moveTo>
                  <a:cubicBezTo>
                    <a:pt x="12238" y="55131"/>
                    <a:pt x="18837" y="62610"/>
                    <a:pt x="32035" y="64370"/>
                  </a:cubicBezTo>
                  <a:lnTo>
                    <a:pt x="32035" y="19557"/>
                  </a:lnTo>
                  <a:cubicBezTo>
                    <a:pt x="25715" y="20476"/>
                    <a:pt x="20836" y="22795"/>
                    <a:pt x="17397" y="26516"/>
                  </a:cubicBezTo>
                  <a:cubicBezTo>
                    <a:pt x="13958" y="30236"/>
                    <a:pt x="12238" y="35375"/>
                    <a:pt x="12238" y="41933"/>
                  </a:cubicBezTo>
                  <a:moveTo>
                    <a:pt x="42353" y="64490"/>
                  </a:moveTo>
                  <a:cubicBezTo>
                    <a:pt x="55872" y="62530"/>
                    <a:pt x="62631" y="55051"/>
                    <a:pt x="62631" y="42053"/>
                  </a:cubicBezTo>
                  <a:cubicBezTo>
                    <a:pt x="62631" y="37813"/>
                    <a:pt x="61990" y="34194"/>
                    <a:pt x="60711" y="31195"/>
                  </a:cubicBezTo>
                  <a:cubicBezTo>
                    <a:pt x="59471" y="28196"/>
                    <a:pt x="57672" y="25916"/>
                    <a:pt x="55312" y="24356"/>
                  </a:cubicBezTo>
                  <a:cubicBezTo>
                    <a:pt x="52993" y="22797"/>
                    <a:pt x="50872" y="21697"/>
                    <a:pt x="48952" y="21056"/>
                  </a:cubicBezTo>
                  <a:cubicBezTo>
                    <a:pt x="47033" y="20376"/>
                    <a:pt x="44834" y="19837"/>
                    <a:pt x="42353" y="19436"/>
                  </a:cubicBezTo>
                  <a:lnTo>
                    <a:pt x="42353" y="6449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07" name="Freeform 4106">
              <a:extLst>
                <a:ext uri="{FF2B5EF4-FFF2-40B4-BE49-F238E27FC236}">
                  <a16:creationId xmlns:a16="http://schemas.microsoft.com/office/drawing/2014/main" id="{35647B04-924B-82FD-62B6-2DD08FE24C90}"/>
                </a:ext>
              </a:extLst>
            </p:cNvPr>
            <p:cNvSpPr/>
            <p:nvPr/>
          </p:nvSpPr>
          <p:spPr>
            <a:xfrm>
              <a:off x="2998929" y="2299062"/>
              <a:ext cx="54246" cy="233886"/>
            </a:xfrm>
            <a:custGeom>
              <a:avLst/>
              <a:gdLst>
                <a:gd name="connsiteX0" fmla="*/ 0 w 54246"/>
                <a:gd name="connsiteY0" fmla="*/ 116942 h 233886"/>
                <a:gd name="connsiteX1" fmla="*/ 14731 w 54246"/>
                <a:gd name="connsiteY1" fmla="*/ 45566 h 233886"/>
                <a:gd name="connsiteX2" fmla="*/ 29807 w 54246"/>
                <a:gd name="connsiteY2" fmla="*/ 21013 h 233886"/>
                <a:gd name="connsiteX3" fmla="*/ 44424 w 54246"/>
                <a:gd name="connsiteY3" fmla="*/ 4910 h 233886"/>
                <a:gd name="connsiteX4" fmla="*/ 51848 w 54246"/>
                <a:gd name="connsiteY4" fmla="*/ 0 h 233886"/>
                <a:gd name="connsiteX5" fmla="*/ 54246 w 54246"/>
                <a:gd name="connsiteY5" fmla="*/ 2283 h 233886"/>
                <a:gd name="connsiteX6" fmla="*/ 51163 w 54246"/>
                <a:gd name="connsiteY6" fmla="*/ 6280 h 233886"/>
                <a:gd name="connsiteX7" fmla="*/ 13590 w 54246"/>
                <a:gd name="connsiteY7" fmla="*/ 116942 h 233886"/>
                <a:gd name="connsiteX8" fmla="*/ 50248 w 54246"/>
                <a:gd name="connsiteY8" fmla="*/ 226350 h 233886"/>
                <a:gd name="connsiteX9" fmla="*/ 54246 w 54246"/>
                <a:gd name="connsiteY9" fmla="*/ 231603 h 233886"/>
                <a:gd name="connsiteX10" fmla="*/ 51848 w 54246"/>
                <a:gd name="connsiteY10" fmla="*/ 233886 h 233886"/>
                <a:gd name="connsiteX11" fmla="*/ 44653 w 54246"/>
                <a:gd name="connsiteY11" fmla="*/ 229204 h 233886"/>
                <a:gd name="connsiteX12" fmla="*/ 30378 w 54246"/>
                <a:gd name="connsiteY12" fmla="*/ 213787 h 233886"/>
                <a:gd name="connsiteX13" fmla="*/ 15416 w 54246"/>
                <a:gd name="connsiteY13" fmla="*/ 189918 h 233886"/>
                <a:gd name="connsiteX14" fmla="*/ 0 w 54246"/>
                <a:gd name="connsiteY14" fmla="*/ 116942 h 23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246" h="233886">
                  <a:moveTo>
                    <a:pt x="0" y="116942"/>
                  </a:moveTo>
                  <a:cubicBezTo>
                    <a:pt x="0" y="90600"/>
                    <a:pt x="4910" y="66808"/>
                    <a:pt x="14731" y="45566"/>
                  </a:cubicBezTo>
                  <a:cubicBezTo>
                    <a:pt x="18919" y="36658"/>
                    <a:pt x="23944" y="28474"/>
                    <a:pt x="29807" y="21013"/>
                  </a:cubicBezTo>
                  <a:cubicBezTo>
                    <a:pt x="35668" y="13552"/>
                    <a:pt x="40541" y="8185"/>
                    <a:pt x="44424" y="4910"/>
                  </a:cubicBezTo>
                  <a:cubicBezTo>
                    <a:pt x="48307" y="1637"/>
                    <a:pt x="50781" y="0"/>
                    <a:pt x="51848" y="0"/>
                  </a:cubicBezTo>
                  <a:cubicBezTo>
                    <a:pt x="53370" y="0"/>
                    <a:pt x="54170" y="761"/>
                    <a:pt x="54246" y="2283"/>
                  </a:cubicBezTo>
                  <a:cubicBezTo>
                    <a:pt x="54246" y="3045"/>
                    <a:pt x="53218" y="4377"/>
                    <a:pt x="51163" y="6280"/>
                  </a:cubicBezTo>
                  <a:cubicBezTo>
                    <a:pt x="26038" y="31862"/>
                    <a:pt x="13513" y="68750"/>
                    <a:pt x="13590" y="116942"/>
                  </a:cubicBezTo>
                  <a:cubicBezTo>
                    <a:pt x="13590" y="165289"/>
                    <a:pt x="25810" y="201758"/>
                    <a:pt x="50248" y="226350"/>
                  </a:cubicBezTo>
                  <a:cubicBezTo>
                    <a:pt x="52913" y="229015"/>
                    <a:pt x="54246" y="230765"/>
                    <a:pt x="54246" y="231603"/>
                  </a:cubicBezTo>
                  <a:cubicBezTo>
                    <a:pt x="54246" y="233126"/>
                    <a:pt x="53447" y="233886"/>
                    <a:pt x="51848" y="233886"/>
                  </a:cubicBezTo>
                  <a:cubicBezTo>
                    <a:pt x="50781" y="233886"/>
                    <a:pt x="48384" y="232325"/>
                    <a:pt x="44653" y="229204"/>
                  </a:cubicBezTo>
                  <a:cubicBezTo>
                    <a:pt x="40923" y="226083"/>
                    <a:pt x="36164" y="220944"/>
                    <a:pt x="30378" y="213787"/>
                  </a:cubicBezTo>
                  <a:cubicBezTo>
                    <a:pt x="24591" y="206630"/>
                    <a:pt x="19604" y="198674"/>
                    <a:pt x="15416" y="189918"/>
                  </a:cubicBezTo>
                  <a:cubicBezTo>
                    <a:pt x="5139" y="168676"/>
                    <a:pt x="0" y="144352"/>
                    <a:pt x="0" y="116942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08" name="Freeform 4107">
              <a:extLst>
                <a:ext uri="{FF2B5EF4-FFF2-40B4-BE49-F238E27FC236}">
                  <a16:creationId xmlns:a16="http://schemas.microsoft.com/office/drawing/2014/main" id="{D7E3D94E-DB01-F09C-77AA-A483D4AD6F79}"/>
                </a:ext>
              </a:extLst>
            </p:cNvPr>
            <p:cNvSpPr/>
            <p:nvPr/>
          </p:nvSpPr>
          <p:spPr>
            <a:xfrm>
              <a:off x="3101854" y="2301074"/>
              <a:ext cx="138030" cy="231578"/>
            </a:xfrm>
            <a:custGeom>
              <a:avLst/>
              <a:gdLst>
                <a:gd name="connsiteX0" fmla="*/ 0 w 138030"/>
                <a:gd name="connsiteY0" fmla="*/ 164989 h 231578"/>
                <a:gd name="connsiteX1" fmla="*/ 31812 w 138030"/>
                <a:gd name="connsiteY1" fmla="*/ 115924 h 231578"/>
                <a:gd name="connsiteX2" fmla="*/ 44752 w 138030"/>
                <a:gd name="connsiteY2" fmla="*/ 181031 h 231578"/>
                <a:gd name="connsiteX3" fmla="*/ 47179 w 138030"/>
                <a:gd name="connsiteY3" fmla="*/ 192892 h 231578"/>
                <a:gd name="connsiteX4" fmla="*/ 49335 w 138030"/>
                <a:gd name="connsiteY4" fmla="*/ 184534 h 231578"/>
                <a:gd name="connsiteX5" fmla="*/ 51357 w 138030"/>
                <a:gd name="connsiteY5" fmla="*/ 177794 h 231578"/>
                <a:gd name="connsiteX6" fmla="*/ 94087 w 138030"/>
                <a:gd name="connsiteY6" fmla="*/ 13749 h 231578"/>
                <a:gd name="connsiteX7" fmla="*/ 94761 w 138030"/>
                <a:gd name="connsiteY7" fmla="*/ 10919 h 231578"/>
                <a:gd name="connsiteX8" fmla="*/ 95570 w 138030"/>
                <a:gd name="connsiteY8" fmla="*/ 8357 h 231578"/>
                <a:gd name="connsiteX9" fmla="*/ 96244 w 138030"/>
                <a:gd name="connsiteY9" fmla="*/ 6335 h 231578"/>
                <a:gd name="connsiteX10" fmla="*/ 96918 w 138030"/>
                <a:gd name="connsiteY10" fmla="*/ 4583 h 231578"/>
                <a:gd name="connsiteX11" fmla="*/ 97592 w 138030"/>
                <a:gd name="connsiteY11" fmla="*/ 3100 h 231578"/>
                <a:gd name="connsiteX12" fmla="*/ 98536 w 138030"/>
                <a:gd name="connsiteY12" fmla="*/ 1888 h 231578"/>
                <a:gd name="connsiteX13" fmla="*/ 99749 w 138030"/>
                <a:gd name="connsiteY13" fmla="*/ 1078 h 231578"/>
                <a:gd name="connsiteX14" fmla="*/ 101232 w 138030"/>
                <a:gd name="connsiteY14" fmla="*/ 405 h 231578"/>
                <a:gd name="connsiteX15" fmla="*/ 103118 w 138030"/>
                <a:gd name="connsiteY15" fmla="*/ 134 h 231578"/>
                <a:gd name="connsiteX16" fmla="*/ 105410 w 138030"/>
                <a:gd name="connsiteY16" fmla="*/ 0 h 231578"/>
                <a:gd name="connsiteX17" fmla="*/ 129539 w 138030"/>
                <a:gd name="connsiteY17" fmla="*/ 0 h 231578"/>
                <a:gd name="connsiteX18" fmla="*/ 138031 w 138030"/>
                <a:gd name="connsiteY18" fmla="*/ 5527 h 231578"/>
                <a:gd name="connsiteX19" fmla="*/ 129808 w 138030"/>
                <a:gd name="connsiteY19" fmla="*/ 11053 h 231578"/>
                <a:gd name="connsiteX20" fmla="*/ 106218 w 138030"/>
                <a:gd name="connsiteY20" fmla="*/ 11053 h 231578"/>
                <a:gd name="connsiteX21" fmla="*/ 50548 w 138030"/>
                <a:gd name="connsiteY21" fmla="*/ 223895 h 231578"/>
                <a:gd name="connsiteX22" fmla="*/ 49065 w 138030"/>
                <a:gd name="connsiteY22" fmla="*/ 228208 h 231578"/>
                <a:gd name="connsiteX23" fmla="*/ 46639 w 138030"/>
                <a:gd name="connsiteY23" fmla="*/ 230500 h 231578"/>
                <a:gd name="connsiteX24" fmla="*/ 41382 w 138030"/>
                <a:gd name="connsiteY24" fmla="*/ 231579 h 231578"/>
                <a:gd name="connsiteX25" fmla="*/ 38687 w 138030"/>
                <a:gd name="connsiteY25" fmla="*/ 231579 h 231578"/>
                <a:gd name="connsiteX26" fmla="*/ 21028 w 138030"/>
                <a:gd name="connsiteY26" fmla="*/ 143827 h 231578"/>
                <a:gd name="connsiteX27" fmla="*/ 4449 w 138030"/>
                <a:gd name="connsiteY27" fmla="*/ 169438 h 231578"/>
                <a:gd name="connsiteX28" fmla="*/ 0 w 138030"/>
                <a:gd name="connsiteY28" fmla="*/ 164989 h 23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8030" h="231578">
                  <a:moveTo>
                    <a:pt x="0" y="164989"/>
                  </a:moveTo>
                  <a:lnTo>
                    <a:pt x="31812" y="115924"/>
                  </a:lnTo>
                  <a:lnTo>
                    <a:pt x="44752" y="181031"/>
                  </a:lnTo>
                  <a:lnTo>
                    <a:pt x="47179" y="192892"/>
                  </a:lnTo>
                  <a:cubicBezTo>
                    <a:pt x="47538" y="190825"/>
                    <a:pt x="48257" y="188039"/>
                    <a:pt x="49335" y="184534"/>
                  </a:cubicBezTo>
                  <a:cubicBezTo>
                    <a:pt x="50503" y="180940"/>
                    <a:pt x="51177" y="178693"/>
                    <a:pt x="51357" y="177794"/>
                  </a:cubicBezTo>
                  <a:lnTo>
                    <a:pt x="94087" y="13749"/>
                  </a:lnTo>
                  <a:cubicBezTo>
                    <a:pt x="94268" y="13030"/>
                    <a:pt x="94492" y="12087"/>
                    <a:pt x="94761" y="10919"/>
                  </a:cubicBezTo>
                  <a:cubicBezTo>
                    <a:pt x="95120" y="9660"/>
                    <a:pt x="95389" y="8807"/>
                    <a:pt x="95570" y="8357"/>
                  </a:cubicBezTo>
                  <a:cubicBezTo>
                    <a:pt x="95749" y="7908"/>
                    <a:pt x="95973" y="7234"/>
                    <a:pt x="96244" y="6335"/>
                  </a:cubicBezTo>
                  <a:cubicBezTo>
                    <a:pt x="96514" y="5438"/>
                    <a:pt x="96738" y="4854"/>
                    <a:pt x="96918" y="4583"/>
                  </a:cubicBezTo>
                  <a:cubicBezTo>
                    <a:pt x="97098" y="4224"/>
                    <a:pt x="97322" y="3729"/>
                    <a:pt x="97592" y="3100"/>
                  </a:cubicBezTo>
                  <a:cubicBezTo>
                    <a:pt x="97862" y="2472"/>
                    <a:pt x="98176" y="2067"/>
                    <a:pt x="98536" y="1888"/>
                  </a:cubicBezTo>
                  <a:cubicBezTo>
                    <a:pt x="98896" y="1707"/>
                    <a:pt x="99299" y="1438"/>
                    <a:pt x="99749" y="1078"/>
                  </a:cubicBezTo>
                  <a:cubicBezTo>
                    <a:pt x="100198" y="718"/>
                    <a:pt x="100693" y="494"/>
                    <a:pt x="101232" y="405"/>
                  </a:cubicBezTo>
                  <a:cubicBezTo>
                    <a:pt x="101860" y="315"/>
                    <a:pt x="102489" y="225"/>
                    <a:pt x="103118" y="134"/>
                  </a:cubicBezTo>
                  <a:cubicBezTo>
                    <a:pt x="103747" y="45"/>
                    <a:pt x="104511" y="0"/>
                    <a:pt x="105410" y="0"/>
                  </a:cubicBezTo>
                  <a:lnTo>
                    <a:pt x="129539" y="0"/>
                  </a:lnTo>
                  <a:cubicBezTo>
                    <a:pt x="135200" y="0"/>
                    <a:pt x="138031" y="1843"/>
                    <a:pt x="138031" y="5527"/>
                  </a:cubicBezTo>
                  <a:cubicBezTo>
                    <a:pt x="138031" y="9212"/>
                    <a:pt x="135290" y="11053"/>
                    <a:pt x="129808" y="11053"/>
                  </a:cubicBezTo>
                  <a:lnTo>
                    <a:pt x="106218" y="11053"/>
                  </a:lnTo>
                  <a:lnTo>
                    <a:pt x="50548" y="223895"/>
                  </a:lnTo>
                  <a:cubicBezTo>
                    <a:pt x="50009" y="225962"/>
                    <a:pt x="49514" y="227400"/>
                    <a:pt x="49065" y="228208"/>
                  </a:cubicBezTo>
                  <a:cubicBezTo>
                    <a:pt x="48705" y="229017"/>
                    <a:pt x="47897" y="229782"/>
                    <a:pt x="46639" y="230500"/>
                  </a:cubicBezTo>
                  <a:cubicBezTo>
                    <a:pt x="45381" y="231219"/>
                    <a:pt x="43629" y="231579"/>
                    <a:pt x="41382" y="231579"/>
                  </a:cubicBezTo>
                  <a:lnTo>
                    <a:pt x="38687" y="231579"/>
                  </a:lnTo>
                  <a:lnTo>
                    <a:pt x="21028" y="143827"/>
                  </a:lnTo>
                  <a:lnTo>
                    <a:pt x="4449" y="169438"/>
                  </a:lnTo>
                  <a:lnTo>
                    <a:pt x="0" y="164989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09" name="Freeform 4108">
              <a:extLst>
                <a:ext uri="{FF2B5EF4-FFF2-40B4-BE49-F238E27FC236}">
                  <a16:creationId xmlns:a16="http://schemas.microsoft.com/office/drawing/2014/main" id="{76C553AF-7518-1301-1592-9F116D37C402}"/>
                </a:ext>
              </a:extLst>
            </p:cNvPr>
            <p:cNvSpPr/>
            <p:nvPr/>
          </p:nvSpPr>
          <p:spPr>
            <a:xfrm>
              <a:off x="3230828" y="2300747"/>
              <a:ext cx="144395" cy="11468"/>
            </a:xfrm>
            <a:custGeom>
              <a:avLst/>
              <a:gdLst>
                <a:gd name="connsiteX0" fmla="*/ 0 w 144395"/>
                <a:gd name="connsiteY0" fmla="*/ 11468 h 11468"/>
                <a:gd name="connsiteX1" fmla="*/ 144395 w 144395"/>
                <a:gd name="connsiteY1" fmla="*/ 11468 h 11468"/>
                <a:gd name="connsiteX2" fmla="*/ 144395 w 144395"/>
                <a:gd name="connsiteY2" fmla="*/ 0 h 11468"/>
                <a:gd name="connsiteX3" fmla="*/ 0 w 144395"/>
                <a:gd name="connsiteY3" fmla="*/ 0 h 1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395" h="11468">
                  <a:moveTo>
                    <a:pt x="0" y="11468"/>
                  </a:moveTo>
                  <a:lnTo>
                    <a:pt x="144395" y="11468"/>
                  </a:lnTo>
                  <a:lnTo>
                    <a:pt x="144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10" name="Freeform 4109">
              <a:extLst>
                <a:ext uri="{FF2B5EF4-FFF2-40B4-BE49-F238E27FC236}">
                  <a16:creationId xmlns:a16="http://schemas.microsoft.com/office/drawing/2014/main" id="{B84D1DA4-21F6-8E2E-EF94-2F30F5B34451}"/>
                </a:ext>
              </a:extLst>
            </p:cNvPr>
            <p:cNvSpPr/>
            <p:nvPr/>
          </p:nvSpPr>
          <p:spPr>
            <a:xfrm>
              <a:off x="3270169" y="2334760"/>
              <a:ext cx="66350" cy="54352"/>
            </a:xfrm>
            <a:custGeom>
              <a:avLst/>
              <a:gdLst>
                <a:gd name="connsiteX0" fmla="*/ 66351 w 66350"/>
                <a:gd name="connsiteY0" fmla="*/ 2940 h 54352"/>
                <a:gd name="connsiteX1" fmla="*/ 60351 w 66350"/>
                <a:gd name="connsiteY1" fmla="*/ 7140 h 54352"/>
                <a:gd name="connsiteX2" fmla="*/ 46313 w 66350"/>
                <a:gd name="connsiteY2" fmla="*/ 7140 h 54352"/>
                <a:gd name="connsiteX3" fmla="*/ 44154 w 66350"/>
                <a:gd name="connsiteY3" fmla="*/ 26696 h 54352"/>
                <a:gd name="connsiteX4" fmla="*/ 47693 w 66350"/>
                <a:gd name="connsiteY4" fmla="*/ 46974 h 54352"/>
                <a:gd name="connsiteX5" fmla="*/ 48413 w 66350"/>
                <a:gd name="connsiteY5" fmla="*/ 49673 h 54352"/>
                <a:gd name="connsiteX6" fmla="*/ 46793 w 66350"/>
                <a:gd name="connsiteY6" fmla="*/ 52913 h 54352"/>
                <a:gd name="connsiteX7" fmla="*/ 43374 w 66350"/>
                <a:gd name="connsiteY7" fmla="*/ 54353 h 54352"/>
                <a:gd name="connsiteX8" fmla="*/ 40795 w 66350"/>
                <a:gd name="connsiteY8" fmla="*/ 53153 h 54352"/>
                <a:gd name="connsiteX9" fmla="*/ 38994 w 66350"/>
                <a:gd name="connsiteY9" fmla="*/ 48174 h 54352"/>
                <a:gd name="connsiteX10" fmla="*/ 37975 w 66350"/>
                <a:gd name="connsiteY10" fmla="*/ 38815 h 54352"/>
                <a:gd name="connsiteX11" fmla="*/ 38934 w 66350"/>
                <a:gd name="connsiteY11" fmla="*/ 27297 h 54352"/>
                <a:gd name="connsiteX12" fmla="*/ 43134 w 66350"/>
                <a:gd name="connsiteY12" fmla="*/ 7140 h 54352"/>
                <a:gd name="connsiteX13" fmla="*/ 29275 w 66350"/>
                <a:gd name="connsiteY13" fmla="*/ 7140 h 54352"/>
                <a:gd name="connsiteX14" fmla="*/ 22376 w 66350"/>
                <a:gd name="connsiteY14" fmla="*/ 34316 h 54352"/>
                <a:gd name="connsiteX15" fmla="*/ 19078 w 66350"/>
                <a:gd name="connsiteY15" fmla="*/ 46314 h 54352"/>
                <a:gd name="connsiteX16" fmla="*/ 18358 w 66350"/>
                <a:gd name="connsiteY16" fmla="*/ 48534 h 54352"/>
                <a:gd name="connsiteX17" fmla="*/ 17637 w 66350"/>
                <a:gd name="connsiteY17" fmla="*/ 50393 h 54352"/>
                <a:gd name="connsiteX18" fmla="*/ 16798 w 66350"/>
                <a:gd name="connsiteY18" fmla="*/ 52133 h 54352"/>
                <a:gd name="connsiteX19" fmla="*/ 15838 w 66350"/>
                <a:gd name="connsiteY19" fmla="*/ 53213 h 54352"/>
                <a:gd name="connsiteX20" fmla="*/ 14519 w 66350"/>
                <a:gd name="connsiteY20" fmla="*/ 54113 h 54352"/>
                <a:gd name="connsiteX21" fmla="*/ 12899 w 66350"/>
                <a:gd name="connsiteY21" fmla="*/ 54353 h 54352"/>
                <a:gd name="connsiteX22" fmla="*/ 10438 w 66350"/>
                <a:gd name="connsiteY22" fmla="*/ 53452 h 54352"/>
                <a:gd name="connsiteX23" fmla="*/ 9359 w 66350"/>
                <a:gd name="connsiteY23" fmla="*/ 50994 h 54352"/>
                <a:gd name="connsiteX24" fmla="*/ 10318 w 66350"/>
                <a:gd name="connsiteY24" fmla="*/ 48053 h 54352"/>
                <a:gd name="connsiteX25" fmla="*/ 26037 w 66350"/>
                <a:gd name="connsiteY25" fmla="*/ 7140 h 54352"/>
                <a:gd name="connsiteX26" fmla="*/ 19078 w 66350"/>
                <a:gd name="connsiteY26" fmla="*/ 7140 h 54352"/>
                <a:gd name="connsiteX27" fmla="*/ 3479 w 66350"/>
                <a:gd name="connsiteY27" fmla="*/ 16619 h 54352"/>
                <a:gd name="connsiteX28" fmla="*/ 1980 w 66350"/>
                <a:gd name="connsiteY28" fmla="*/ 17998 h 54352"/>
                <a:gd name="connsiteX29" fmla="*/ 1500 w 66350"/>
                <a:gd name="connsiteY29" fmla="*/ 18058 h 54352"/>
                <a:gd name="connsiteX30" fmla="*/ 420 w 66350"/>
                <a:gd name="connsiteY30" fmla="*/ 17759 h 54352"/>
                <a:gd name="connsiteX31" fmla="*/ 60 w 66350"/>
                <a:gd name="connsiteY31" fmla="*/ 17158 h 54352"/>
                <a:gd name="connsiteX32" fmla="*/ 0 w 66350"/>
                <a:gd name="connsiteY32" fmla="*/ 16858 h 54352"/>
                <a:gd name="connsiteX33" fmla="*/ 900 w 66350"/>
                <a:gd name="connsiteY33" fmla="*/ 14878 h 54352"/>
                <a:gd name="connsiteX34" fmla="*/ 3660 w 66350"/>
                <a:gd name="connsiteY34" fmla="*/ 10619 h 54352"/>
                <a:gd name="connsiteX35" fmla="*/ 7499 w 66350"/>
                <a:gd name="connsiteY35" fmla="*/ 5819 h 54352"/>
                <a:gd name="connsiteX36" fmla="*/ 11279 w 66350"/>
                <a:gd name="connsiteY36" fmla="*/ 2520 h 54352"/>
                <a:gd name="connsiteX37" fmla="*/ 14998 w 66350"/>
                <a:gd name="connsiteY37" fmla="*/ 721 h 54352"/>
                <a:gd name="connsiteX38" fmla="*/ 17817 w 66350"/>
                <a:gd name="connsiteY38" fmla="*/ 120 h 54352"/>
                <a:gd name="connsiteX39" fmla="*/ 20278 w 66350"/>
                <a:gd name="connsiteY39" fmla="*/ 0 h 54352"/>
                <a:gd name="connsiteX40" fmla="*/ 61431 w 66350"/>
                <a:gd name="connsiteY40" fmla="*/ 0 h 54352"/>
                <a:gd name="connsiteX41" fmla="*/ 63831 w 66350"/>
                <a:gd name="connsiteY41" fmla="*/ 120 h 54352"/>
                <a:gd name="connsiteX42" fmla="*/ 65511 w 66350"/>
                <a:gd name="connsiteY42" fmla="*/ 900 h 54352"/>
                <a:gd name="connsiteX43" fmla="*/ 66351 w 66350"/>
                <a:gd name="connsiteY43" fmla="*/ 2940 h 5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6350" h="54352">
                  <a:moveTo>
                    <a:pt x="66351" y="2940"/>
                  </a:moveTo>
                  <a:cubicBezTo>
                    <a:pt x="66351" y="5740"/>
                    <a:pt x="64351" y="7140"/>
                    <a:pt x="60351" y="7140"/>
                  </a:cubicBezTo>
                  <a:lnTo>
                    <a:pt x="46313" y="7140"/>
                  </a:lnTo>
                  <a:cubicBezTo>
                    <a:pt x="44873" y="13778"/>
                    <a:pt x="44154" y="20297"/>
                    <a:pt x="44154" y="26696"/>
                  </a:cubicBezTo>
                  <a:cubicBezTo>
                    <a:pt x="44154" y="34335"/>
                    <a:pt x="45333" y="41094"/>
                    <a:pt x="47693" y="46974"/>
                  </a:cubicBezTo>
                  <a:cubicBezTo>
                    <a:pt x="48174" y="48134"/>
                    <a:pt x="48413" y="49034"/>
                    <a:pt x="48413" y="49673"/>
                  </a:cubicBezTo>
                  <a:cubicBezTo>
                    <a:pt x="48413" y="50873"/>
                    <a:pt x="47873" y="51953"/>
                    <a:pt x="46793" y="52913"/>
                  </a:cubicBezTo>
                  <a:cubicBezTo>
                    <a:pt x="45753" y="53872"/>
                    <a:pt x="44613" y="54353"/>
                    <a:pt x="43374" y="54353"/>
                  </a:cubicBezTo>
                  <a:cubicBezTo>
                    <a:pt x="42334" y="54353"/>
                    <a:pt x="41475" y="53953"/>
                    <a:pt x="40795" y="53153"/>
                  </a:cubicBezTo>
                  <a:cubicBezTo>
                    <a:pt x="40154" y="52352"/>
                    <a:pt x="39554" y="50693"/>
                    <a:pt x="38994" y="48174"/>
                  </a:cubicBezTo>
                  <a:cubicBezTo>
                    <a:pt x="38314" y="45214"/>
                    <a:pt x="37975" y="42094"/>
                    <a:pt x="37975" y="38815"/>
                  </a:cubicBezTo>
                  <a:cubicBezTo>
                    <a:pt x="37975" y="34895"/>
                    <a:pt x="38295" y="31055"/>
                    <a:pt x="38934" y="27297"/>
                  </a:cubicBezTo>
                  <a:cubicBezTo>
                    <a:pt x="39574" y="23497"/>
                    <a:pt x="40974" y="16779"/>
                    <a:pt x="43134" y="7140"/>
                  </a:cubicBezTo>
                  <a:lnTo>
                    <a:pt x="29275" y="7140"/>
                  </a:lnTo>
                  <a:lnTo>
                    <a:pt x="22376" y="34316"/>
                  </a:lnTo>
                  <a:cubicBezTo>
                    <a:pt x="20737" y="40435"/>
                    <a:pt x="19637" y="44434"/>
                    <a:pt x="19078" y="46314"/>
                  </a:cubicBezTo>
                  <a:cubicBezTo>
                    <a:pt x="18718" y="47433"/>
                    <a:pt x="18477" y="48174"/>
                    <a:pt x="18358" y="48534"/>
                  </a:cubicBezTo>
                  <a:cubicBezTo>
                    <a:pt x="18237" y="48893"/>
                    <a:pt x="17997" y="49513"/>
                    <a:pt x="17637" y="50393"/>
                  </a:cubicBezTo>
                  <a:cubicBezTo>
                    <a:pt x="17318" y="51233"/>
                    <a:pt x="17038" y="51813"/>
                    <a:pt x="16798" y="52133"/>
                  </a:cubicBezTo>
                  <a:cubicBezTo>
                    <a:pt x="16559" y="52414"/>
                    <a:pt x="16238" y="52774"/>
                    <a:pt x="15838" y="53213"/>
                  </a:cubicBezTo>
                  <a:cubicBezTo>
                    <a:pt x="15438" y="53693"/>
                    <a:pt x="14999" y="53993"/>
                    <a:pt x="14519" y="54113"/>
                  </a:cubicBezTo>
                  <a:cubicBezTo>
                    <a:pt x="14038" y="54273"/>
                    <a:pt x="13498" y="54353"/>
                    <a:pt x="12899" y="54353"/>
                  </a:cubicBezTo>
                  <a:cubicBezTo>
                    <a:pt x="11978" y="54353"/>
                    <a:pt x="11158" y="54053"/>
                    <a:pt x="10438" y="53452"/>
                  </a:cubicBezTo>
                  <a:cubicBezTo>
                    <a:pt x="9719" y="52893"/>
                    <a:pt x="9359" y="52073"/>
                    <a:pt x="9359" y="50994"/>
                  </a:cubicBezTo>
                  <a:cubicBezTo>
                    <a:pt x="9359" y="50273"/>
                    <a:pt x="9679" y="49293"/>
                    <a:pt x="10318" y="48053"/>
                  </a:cubicBezTo>
                  <a:cubicBezTo>
                    <a:pt x="17917" y="31656"/>
                    <a:pt x="23156" y="18019"/>
                    <a:pt x="26037" y="7140"/>
                  </a:cubicBezTo>
                  <a:lnTo>
                    <a:pt x="19078" y="7140"/>
                  </a:lnTo>
                  <a:cubicBezTo>
                    <a:pt x="12678" y="7140"/>
                    <a:pt x="7479" y="10299"/>
                    <a:pt x="3479" y="16619"/>
                  </a:cubicBezTo>
                  <a:cubicBezTo>
                    <a:pt x="2840" y="17458"/>
                    <a:pt x="2340" y="17917"/>
                    <a:pt x="1980" y="17998"/>
                  </a:cubicBezTo>
                  <a:cubicBezTo>
                    <a:pt x="1820" y="18038"/>
                    <a:pt x="1660" y="18058"/>
                    <a:pt x="1500" y="18058"/>
                  </a:cubicBezTo>
                  <a:cubicBezTo>
                    <a:pt x="1060" y="18058"/>
                    <a:pt x="701" y="17958"/>
                    <a:pt x="420" y="17759"/>
                  </a:cubicBezTo>
                  <a:cubicBezTo>
                    <a:pt x="181" y="17557"/>
                    <a:pt x="60" y="17358"/>
                    <a:pt x="60" y="17158"/>
                  </a:cubicBezTo>
                  <a:lnTo>
                    <a:pt x="0" y="16858"/>
                  </a:lnTo>
                  <a:cubicBezTo>
                    <a:pt x="0" y="16619"/>
                    <a:pt x="300" y="15958"/>
                    <a:pt x="900" y="14878"/>
                  </a:cubicBezTo>
                  <a:cubicBezTo>
                    <a:pt x="1539" y="13758"/>
                    <a:pt x="2460" y="12339"/>
                    <a:pt x="3660" y="10619"/>
                  </a:cubicBezTo>
                  <a:cubicBezTo>
                    <a:pt x="4900" y="8899"/>
                    <a:pt x="6179" y="7300"/>
                    <a:pt x="7499" y="5819"/>
                  </a:cubicBezTo>
                  <a:cubicBezTo>
                    <a:pt x="8779" y="4460"/>
                    <a:pt x="10039" y="3360"/>
                    <a:pt x="11279" y="2520"/>
                  </a:cubicBezTo>
                  <a:cubicBezTo>
                    <a:pt x="12558" y="1640"/>
                    <a:pt x="13798" y="1040"/>
                    <a:pt x="14998" y="721"/>
                  </a:cubicBezTo>
                  <a:cubicBezTo>
                    <a:pt x="16197" y="401"/>
                    <a:pt x="17137" y="201"/>
                    <a:pt x="17817" y="120"/>
                  </a:cubicBezTo>
                  <a:cubicBezTo>
                    <a:pt x="18497" y="40"/>
                    <a:pt x="19317" y="0"/>
                    <a:pt x="20278" y="0"/>
                  </a:cubicBezTo>
                  <a:lnTo>
                    <a:pt x="61431" y="0"/>
                  </a:lnTo>
                  <a:cubicBezTo>
                    <a:pt x="62471" y="0"/>
                    <a:pt x="63271" y="40"/>
                    <a:pt x="63831" y="120"/>
                  </a:cubicBezTo>
                  <a:cubicBezTo>
                    <a:pt x="64390" y="160"/>
                    <a:pt x="64951" y="420"/>
                    <a:pt x="65511" y="900"/>
                  </a:cubicBezTo>
                  <a:cubicBezTo>
                    <a:pt x="66070" y="1340"/>
                    <a:pt x="66351" y="2020"/>
                    <a:pt x="66351" y="294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11" name="Freeform 4110">
              <a:extLst>
                <a:ext uri="{FF2B5EF4-FFF2-40B4-BE49-F238E27FC236}">
                  <a16:creationId xmlns:a16="http://schemas.microsoft.com/office/drawing/2014/main" id="{F08A55CA-5C73-21DC-82D1-6E4D06D0FB06}"/>
                </a:ext>
              </a:extLst>
            </p:cNvPr>
            <p:cNvSpPr/>
            <p:nvPr/>
          </p:nvSpPr>
          <p:spPr>
            <a:xfrm>
              <a:off x="3270169" y="2415321"/>
              <a:ext cx="78826" cy="6556"/>
            </a:xfrm>
            <a:custGeom>
              <a:avLst/>
              <a:gdLst>
                <a:gd name="connsiteX0" fmla="*/ 0 w 78826"/>
                <a:gd name="connsiteY0" fmla="*/ 6557 h 6556"/>
                <a:gd name="connsiteX1" fmla="*/ 78827 w 78826"/>
                <a:gd name="connsiteY1" fmla="*/ 6557 h 6556"/>
                <a:gd name="connsiteX2" fmla="*/ 78827 w 78826"/>
                <a:gd name="connsiteY2" fmla="*/ 0 h 6556"/>
                <a:gd name="connsiteX3" fmla="*/ 0 w 78826"/>
                <a:gd name="connsiteY3" fmla="*/ 0 h 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26" h="6556">
                  <a:moveTo>
                    <a:pt x="0" y="6557"/>
                  </a:moveTo>
                  <a:lnTo>
                    <a:pt x="78827" y="6557"/>
                  </a:lnTo>
                  <a:lnTo>
                    <a:pt x="7882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12" name="Freeform 4111">
              <a:extLst>
                <a:ext uri="{FF2B5EF4-FFF2-40B4-BE49-F238E27FC236}">
                  <a16:creationId xmlns:a16="http://schemas.microsoft.com/office/drawing/2014/main" id="{06D0EE1D-D764-7A0A-E542-790E4D2F3ED4}"/>
                </a:ext>
              </a:extLst>
            </p:cNvPr>
            <p:cNvSpPr/>
            <p:nvPr/>
          </p:nvSpPr>
          <p:spPr>
            <a:xfrm>
              <a:off x="3277853" y="2447317"/>
              <a:ext cx="50992" cy="84527"/>
            </a:xfrm>
            <a:custGeom>
              <a:avLst/>
              <a:gdLst>
                <a:gd name="connsiteX0" fmla="*/ 0 w 50992"/>
                <a:gd name="connsiteY0" fmla="*/ 63290 h 84527"/>
                <a:gd name="connsiteX1" fmla="*/ 17697 w 50992"/>
                <a:gd name="connsiteY1" fmla="*/ 40674 h 84527"/>
                <a:gd name="connsiteX2" fmla="*/ 8699 w 50992"/>
                <a:gd name="connsiteY2" fmla="*/ 34015 h 84527"/>
                <a:gd name="connsiteX3" fmla="*/ 3300 w 50992"/>
                <a:gd name="connsiteY3" fmla="*/ 20517 h 84527"/>
                <a:gd name="connsiteX4" fmla="*/ 9779 w 50992"/>
                <a:gd name="connsiteY4" fmla="*/ 5999 h 84527"/>
                <a:gd name="connsiteX5" fmla="*/ 25556 w 50992"/>
                <a:gd name="connsiteY5" fmla="*/ 0 h 84527"/>
                <a:gd name="connsiteX6" fmla="*/ 41034 w 50992"/>
                <a:gd name="connsiteY6" fmla="*/ 5099 h 84527"/>
                <a:gd name="connsiteX7" fmla="*/ 47693 w 50992"/>
                <a:gd name="connsiteY7" fmla="*/ 18298 h 84527"/>
                <a:gd name="connsiteX8" fmla="*/ 32815 w 50992"/>
                <a:gd name="connsiteY8" fmla="*/ 37374 h 84527"/>
                <a:gd name="connsiteX9" fmla="*/ 44994 w 50992"/>
                <a:gd name="connsiteY9" fmla="*/ 46073 h 84527"/>
                <a:gd name="connsiteX10" fmla="*/ 50992 w 50992"/>
                <a:gd name="connsiteY10" fmla="*/ 61191 h 84527"/>
                <a:gd name="connsiteX11" fmla="*/ 43434 w 50992"/>
                <a:gd name="connsiteY11" fmla="*/ 77809 h 84527"/>
                <a:gd name="connsiteX12" fmla="*/ 25436 w 50992"/>
                <a:gd name="connsiteY12" fmla="*/ 84527 h 84527"/>
                <a:gd name="connsiteX13" fmla="*/ 7618 w 50992"/>
                <a:gd name="connsiteY13" fmla="*/ 78589 h 84527"/>
                <a:gd name="connsiteX14" fmla="*/ 0 w 50992"/>
                <a:gd name="connsiteY14" fmla="*/ 63290 h 84527"/>
                <a:gd name="connsiteX15" fmla="*/ 6119 w 50992"/>
                <a:gd name="connsiteY15" fmla="*/ 63290 h 84527"/>
                <a:gd name="connsiteX16" fmla="*/ 11819 w 50992"/>
                <a:gd name="connsiteY16" fmla="*/ 76008 h 84527"/>
                <a:gd name="connsiteX17" fmla="*/ 25556 w 50992"/>
                <a:gd name="connsiteY17" fmla="*/ 81108 h 84527"/>
                <a:gd name="connsiteX18" fmla="*/ 39054 w 50992"/>
                <a:gd name="connsiteY18" fmla="*/ 76669 h 84527"/>
                <a:gd name="connsiteX19" fmla="*/ 44873 w 50992"/>
                <a:gd name="connsiteY19" fmla="*/ 65630 h 84527"/>
                <a:gd name="connsiteX20" fmla="*/ 43973 w 50992"/>
                <a:gd name="connsiteY20" fmla="*/ 60831 h 84527"/>
                <a:gd name="connsiteX21" fmla="*/ 41394 w 50992"/>
                <a:gd name="connsiteY21" fmla="*/ 56872 h 84527"/>
                <a:gd name="connsiteX22" fmla="*/ 38634 w 50992"/>
                <a:gd name="connsiteY22" fmla="*/ 54291 h 84527"/>
                <a:gd name="connsiteX23" fmla="*/ 35635 w 50992"/>
                <a:gd name="connsiteY23" fmla="*/ 52072 h 84527"/>
                <a:gd name="connsiteX24" fmla="*/ 20517 w 50992"/>
                <a:gd name="connsiteY24" fmla="*/ 42534 h 84527"/>
                <a:gd name="connsiteX25" fmla="*/ 6119 w 50992"/>
                <a:gd name="connsiteY25" fmla="*/ 63290 h 84527"/>
                <a:gd name="connsiteX26" fmla="*/ 8699 w 50992"/>
                <a:gd name="connsiteY26" fmla="*/ 15717 h 84527"/>
                <a:gd name="connsiteX27" fmla="*/ 14878 w 50992"/>
                <a:gd name="connsiteY27" fmla="*/ 25675 h 84527"/>
                <a:gd name="connsiteX28" fmla="*/ 30115 w 50992"/>
                <a:gd name="connsiteY28" fmla="*/ 35515 h 84527"/>
                <a:gd name="connsiteX29" fmla="*/ 42294 w 50992"/>
                <a:gd name="connsiteY29" fmla="*/ 18298 h 84527"/>
                <a:gd name="connsiteX30" fmla="*/ 37315 w 50992"/>
                <a:gd name="connsiteY30" fmla="*/ 7439 h 84527"/>
                <a:gd name="connsiteX31" fmla="*/ 25436 w 50992"/>
                <a:gd name="connsiteY31" fmla="*/ 3059 h 84527"/>
                <a:gd name="connsiteX32" fmla="*/ 13678 w 50992"/>
                <a:gd name="connsiteY32" fmla="*/ 6659 h 84527"/>
                <a:gd name="connsiteX33" fmla="*/ 8699 w 50992"/>
                <a:gd name="connsiteY33" fmla="*/ 15717 h 8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0992" h="84527">
                  <a:moveTo>
                    <a:pt x="0" y="63290"/>
                  </a:moveTo>
                  <a:cubicBezTo>
                    <a:pt x="0" y="54132"/>
                    <a:pt x="5899" y="46593"/>
                    <a:pt x="17697" y="40674"/>
                  </a:cubicBezTo>
                  <a:cubicBezTo>
                    <a:pt x="12618" y="37234"/>
                    <a:pt x="9619" y="35015"/>
                    <a:pt x="8699" y="34015"/>
                  </a:cubicBezTo>
                  <a:cubicBezTo>
                    <a:pt x="5099" y="30016"/>
                    <a:pt x="3300" y="25515"/>
                    <a:pt x="3300" y="20517"/>
                  </a:cubicBezTo>
                  <a:cubicBezTo>
                    <a:pt x="3300" y="14798"/>
                    <a:pt x="5459" y="9958"/>
                    <a:pt x="9779" y="5999"/>
                  </a:cubicBezTo>
                  <a:cubicBezTo>
                    <a:pt x="14138" y="1999"/>
                    <a:pt x="19398" y="0"/>
                    <a:pt x="25556" y="0"/>
                  </a:cubicBezTo>
                  <a:cubicBezTo>
                    <a:pt x="31436" y="0"/>
                    <a:pt x="36594" y="1699"/>
                    <a:pt x="41034" y="5099"/>
                  </a:cubicBezTo>
                  <a:cubicBezTo>
                    <a:pt x="45474" y="8498"/>
                    <a:pt x="47693" y="12897"/>
                    <a:pt x="47693" y="18298"/>
                  </a:cubicBezTo>
                  <a:cubicBezTo>
                    <a:pt x="47693" y="25896"/>
                    <a:pt x="42734" y="32255"/>
                    <a:pt x="32815" y="37374"/>
                  </a:cubicBezTo>
                  <a:cubicBezTo>
                    <a:pt x="39374" y="41453"/>
                    <a:pt x="43434" y="44354"/>
                    <a:pt x="44994" y="46073"/>
                  </a:cubicBezTo>
                  <a:cubicBezTo>
                    <a:pt x="48993" y="50512"/>
                    <a:pt x="50992" y="55551"/>
                    <a:pt x="50992" y="61191"/>
                  </a:cubicBezTo>
                  <a:cubicBezTo>
                    <a:pt x="50992" y="67749"/>
                    <a:pt x="48473" y="73289"/>
                    <a:pt x="43434" y="77809"/>
                  </a:cubicBezTo>
                  <a:cubicBezTo>
                    <a:pt x="38395" y="82287"/>
                    <a:pt x="32395" y="84527"/>
                    <a:pt x="25436" y="84527"/>
                  </a:cubicBezTo>
                  <a:cubicBezTo>
                    <a:pt x="18637" y="84527"/>
                    <a:pt x="12699" y="82547"/>
                    <a:pt x="7618" y="78589"/>
                  </a:cubicBezTo>
                  <a:cubicBezTo>
                    <a:pt x="2539" y="74629"/>
                    <a:pt x="0" y="69530"/>
                    <a:pt x="0" y="63290"/>
                  </a:cubicBezTo>
                  <a:moveTo>
                    <a:pt x="6119" y="63290"/>
                  </a:moveTo>
                  <a:cubicBezTo>
                    <a:pt x="6119" y="68369"/>
                    <a:pt x="8019" y="72608"/>
                    <a:pt x="11819" y="76008"/>
                  </a:cubicBezTo>
                  <a:cubicBezTo>
                    <a:pt x="15658" y="79408"/>
                    <a:pt x="20238" y="81108"/>
                    <a:pt x="25556" y="81108"/>
                  </a:cubicBezTo>
                  <a:cubicBezTo>
                    <a:pt x="30716" y="81108"/>
                    <a:pt x="35215" y="79629"/>
                    <a:pt x="39054" y="76669"/>
                  </a:cubicBezTo>
                  <a:cubicBezTo>
                    <a:pt x="42933" y="73710"/>
                    <a:pt x="44873" y="70029"/>
                    <a:pt x="44873" y="65630"/>
                  </a:cubicBezTo>
                  <a:cubicBezTo>
                    <a:pt x="44873" y="63910"/>
                    <a:pt x="44574" y="62311"/>
                    <a:pt x="43973" y="60831"/>
                  </a:cubicBezTo>
                  <a:cubicBezTo>
                    <a:pt x="43413" y="59351"/>
                    <a:pt x="42554" y="58031"/>
                    <a:pt x="41394" y="56872"/>
                  </a:cubicBezTo>
                  <a:cubicBezTo>
                    <a:pt x="40273" y="55672"/>
                    <a:pt x="39354" y="54811"/>
                    <a:pt x="38634" y="54291"/>
                  </a:cubicBezTo>
                  <a:cubicBezTo>
                    <a:pt x="37954" y="53732"/>
                    <a:pt x="36955" y="52993"/>
                    <a:pt x="35635" y="52072"/>
                  </a:cubicBezTo>
                  <a:lnTo>
                    <a:pt x="20517" y="42534"/>
                  </a:lnTo>
                  <a:cubicBezTo>
                    <a:pt x="10919" y="47852"/>
                    <a:pt x="6119" y="54771"/>
                    <a:pt x="6119" y="63290"/>
                  </a:cubicBezTo>
                  <a:moveTo>
                    <a:pt x="8699" y="15717"/>
                  </a:moveTo>
                  <a:cubicBezTo>
                    <a:pt x="8699" y="19637"/>
                    <a:pt x="10759" y="22957"/>
                    <a:pt x="14878" y="25675"/>
                  </a:cubicBezTo>
                  <a:lnTo>
                    <a:pt x="30115" y="35515"/>
                  </a:lnTo>
                  <a:cubicBezTo>
                    <a:pt x="38235" y="30754"/>
                    <a:pt x="42294" y="25016"/>
                    <a:pt x="42294" y="18298"/>
                  </a:cubicBezTo>
                  <a:cubicBezTo>
                    <a:pt x="42294" y="13937"/>
                    <a:pt x="40635" y="10318"/>
                    <a:pt x="37315" y="7439"/>
                  </a:cubicBezTo>
                  <a:cubicBezTo>
                    <a:pt x="33994" y="4519"/>
                    <a:pt x="30035" y="3059"/>
                    <a:pt x="25436" y="3059"/>
                  </a:cubicBezTo>
                  <a:cubicBezTo>
                    <a:pt x="20917" y="3059"/>
                    <a:pt x="16998" y="4259"/>
                    <a:pt x="13678" y="6659"/>
                  </a:cubicBezTo>
                  <a:cubicBezTo>
                    <a:pt x="10359" y="9018"/>
                    <a:pt x="8699" y="12038"/>
                    <a:pt x="8699" y="15717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13" name="Freeform 4112">
              <a:extLst>
                <a:ext uri="{FF2B5EF4-FFF2-40B4-BE49-F238E27FC236}">
                  <a16:creationId xmlns:a16="http://schemas.microsoft.com/office/drawing/2014/main" id="{2B33472C-D9A0-2226-72CE-CC09AECC3FFF}"/>
                </a:ext>
              </a:extLst>
            </p:cNvPr>
            <p:cNvSpPr/>
            <p:nvPr/>
          </p:nvSpPr>
          <p:spPr>
            <a:xfrm>
              <a:off x="3375223" y="2395281"/>
              <a:ext cx="61190" cy="55671"/>
            </a:xfrm>
            <a:custGeom>
              <a:avLst/>
              <a:gdLst>
                <a:gd name="connsiteX0" fmla="*/ 61190 w 61190"/>
                <a:gd name="connsiteY0" fmla="*/ 8099 h 55671"/>
                <a:gd name="connsiteX1" fmla="*/ 59091 w 61190"/>
                <a:gd name="connsiteY1" fmla="*/ 13378 h 55671"/>
                <a:gd name="connsiteX2" fmla="*/ 54591 w 61190"/>
                <a:gd name="connsiteY2" fmla="*/ 15238 h 55671"/>
                <a:gd name="connsiteX3" fmla="*/ 51111 w 61190"/>
                <a:gd name="connsiteY3" fmla="*/ 13918 h 55671"/>
                <a:gd name="connsiteX4" fmla="*/ 49913 w 61190"/>
                <a:gd name="connsiteY4" fmla="*/ 10919 h 55671"/>
                <a:gd name="connsiteX5" fmla="*/ 51592 w 61190"/>
                <a:gd name="connsiteY5" fmla="*/ 6659 h 55671"/>
                <a:gd name="connsiteX6" fmla="*/ 55791 w 61190"/>
                <a:gd name="connsiteY6" fmla="*/ 4259 h 55671"/>
                <a:gd name="connsiteX7" fmla="*/ 49672 w 61190"/>
                <a:gd name="connsiteY7" fmla="*/ 2700 h 55671"/>
                <a:gd name="connsiteX8" fmla="*/ 45173 w 61190"/>
                <a:gd name="connsiteY8" fmla="*/ 3960 h 55671"/>
                <a:gd name="connsiteX9" fmla="*/ 41873 w 61190"/>
                <a:gd name="connsiteY9" fmla="*/ 6839 h 55671"/>
                <a:gd name="connsiteX10" fmla="*/ 39593 w 61190"/>
                <a:gd name="connsiteY10" fmla="*/ 10798 h 55671"/>
                <a:gd name="connsiteX11" fmla="*/ 38154 w 61190"/>
                <a:gd name="connsiteY11" fmla="*/ 14458 h 55671"/>
                <a:gd name="connsiteX12" fmla="*/ 37494 w 61190"/>
                <a:gd name="connsiteY12" fmla="*/ 17217 h 55671"/>
                <a:gd name="connsiteX13" fmla="*/ 33294 w 61190"/>
                <a:gd name="connsiteY13" fmla="*/ 34015 h 55671"/>
                <a:gd name="connsiteX14" fmla="*/ 31255 w 61190"/>
                <a:gd name="connsiteY14" fmla="*/ 44813 h 55671"/>
                <a:gd name="connsiteX15" fmla="*/ 32934 w 61190"/>
                <a:gd name="connsiteY15" fmla="*/ 50632 h 55671"/>
                <a:gd name="connsiteX16" fmla="*/ 37973 w 61190"/>
                <a:gd name="connsiteY16" fmla="*/ 52912 h 55671"/>
                <a:gd name="connsiteX17" fmla="*/ 40793 w 61190"/>
                <a:gd name="connsiteY17" fmla="*/ 52552 h 55671"/>
                <a:gd name="connsiteX18" fmla="*/ 44213 w 61190"/>
                <a:gd name="connsiteY18" fmla="*/ 51053 h 55671"/>
                <a:gd name="connsiteX19" fmla="*/ 47933 w 61190"/>
                <a:gd name="connsiteY19" fmla="*/ 48233 h 55671"/>
                <a:gd name="connsiteX20" fmla="*/ 51471 w 61190"/>
                <a:gd name="connsiteY20" fmla="*/ 43553 h 55671"/>
                <a:gd name="connsiteX21" fmla="*/ 54351 w 61190"/>
                <a:gd name="connsiteY21" fmla="*/ 36835 h 55671"/>
                <a:gd name="connsiteX22" fmla="*/ 55911 w 61190"/>
                <a:gd name="connsiteY22" fmla="*/ 35515 h 55671"/>
                <a:gd name="connsiteX23" fmla="*/ 57411 w 61190"/>
                <a:gd name="connsiteY23" fmla="*/ 36715 h 55671"/>
                <a:gd name="connsiteX24" fmla="*/ 56571 w 61190"/>
                <a:gd name="connsiteY24" fmla="*/ 39894 h 55671"/>
                <a:gd name="connsiteX25" fmla="*/ 54052 w 61190"/>
                <a:gd name="connsiteY25" fmla="*/ 44753 h 55671"/>
                <a:gd name="connsiteX26" fmla="*/ 50152 w 61190"/>
                <a:gd name="connsiteY26" fmla="*/ 49913 h 55671"/>
                <a:gd name="connsiteX27" fmla="*/ 44633 w 61190"/>
                <a:gd name="connsiteY27" fmla="*/ 53992 h 55671"/>
                <a:gd name="connsiteX28" fmla="*/ 37734 w 61190"/>
                <a:gd name="connsiteY28" fmla="*/ 55672 h 55671"/>
                <a:gd name="connsiteX29" fmla="*/ 29155 w 61190"/>
                <a:gd name="connsiteY29" fmla="*/ 52912 h 55671"/>
                <a:gd name="connsiteX30" fmla="*/ 24475 w 61190"/>
                <a:gd name="connsiteY30" fmla="*/ 46313 h 55671"/>
                <a:gd name="connsiteX31" fmla="*/ 23756 w 61190"/>
                <a:gd name="connsiteY31" fmla="*/ 47573 h 55671"/>
                <a:gd name="connsiteX32" fmla="*/ 22076 w 61190"/>
                <a:gd name="connsiteY32" fmla="*/ 49913 h 55671"/>
                <a:gd name="connsiteX33" fmla="*/ 19496 w 61190"/>
                <a:gd name="connsiteY33" fmla="*/ 52673 h 55671"/>
                <a:gd name="connsiteX34" fmla="*/ 15957 w 61190"/>
                <a:gd name="connsiteY34" fmla="*/ 54711 h 55671"/>
                <a:gd name="connsiteX35" fmla="*/ 11578 w 61190"/>
                <a:gd name="connsiteY35" fmla="*/ 55672 h 55671"/>
                <a:gd name="connsiteX36" fmla="*/ 6119 w 61190"/>
                <a:gd name="connsiteY36" fmla="*/ 54832 h 55671"/>
                <a:gd name="connsiteX37" fmla="*/ 1799 w 61190"/>
                <a:gd name="connsiteY37" fmla="*/ 52072 h 55671"/>
                <a:gd name="connsiteX38" fmla="*/ 0 w 61190"/>
                <a:gd name="connsiteY38" fmla="*/ 47513 h 55671"/>
                <a:gd name="connsiteX39" fmla="*/ 1979 w 61190"/>
                <a:gd name="connsiteY39" fmla="*/ 42534 h 55671"/>
                <a:gd name="connsiteX40" fmla="*/ 6778 w 61190"/>
                <a:gd name="connsiteY40" fmla="*/ 40433 h 55671"/>
                <a:gd name="connsiteX41" fmla="*/ 9898 w 61190"/>
                <a:gd name="connsiteY41" fmla="*/ 41454 h 55671"/>
                <a:gd name="connsiteX42" fmla="*/ 11337 w 61190"/>
                <a:gd name="connsiteY42" fmla="*/ 44693 h 55671"/>
                <a:gd name="connsiteX43" fmla="*/ 9659 w 61190"/>
                <a:gd name="connsiteY43" fmla="*/ 49012 h 55671"/>
                <a:gd name="connsiteX44" fmla="*/ 5578 w 61190"/>
                <a:gd name="connsiteY44" fmla="*/ 51352 h 55671"/>
                <a:gd name="connsiteX45" fmla="*/ 11697 w 61190"/>
                <a:gd name="connsiteY45" fmla="*/ 52912 h 55671"/>
                <a:gd name="connsiteX46" fmla="*/ 18777 w 61190"/>
                <a:gd name="connsiteY46" fmla="*/ 49433 h 55671"/>
                <a:gd name="connsiteX47" fmla="*/ 23396 w 61190"/>
                <a:gd name="connsiteY47" fmla="*/ 40134 h 55671"/>
                <a:gd name="connsiteX48" fmla="*/ 28556 w 61190"/>
                <a:gd name="connsiteY48" fmla="*/ 19916 h 55671"/>
                <a:gd name="connsiteX49" fmla="*/ 29995 w 61190"/>
                <a:gd name="connsiteY49" fmla="*/ 10919 h 55671"/>
                <a:gd name="connsiteX50" fmla="*/ 29336 w 61190"/>
                <a:gd name="connsiteY50" fmla="*/ 6659 h 55671"/>
                <a:gd name="connsiteX51" fmla="*/ 27535 w 61190"/>
                <a:gd name="connsiteY51" fmla="*/ 4139 h 55671"/>
                <a:gd name="connsiteX52" fmla="*/ 25436 w 61190"/>
                <a:gd name="connsiteY52" fmla="*/ 2999 h 55671"/>
                <a:gd name="connsiteX53" fmla="*/ 23396 w 61190"/>
                <a:gd name="connsiteY53" fmla="*/ 2700 h 55671"/>
                <a:gd name="connsiteX54" fmla="*/ 19557 w 61190"/>
                <a:gd name="connsiteY54" fmla="*/ 3419 h 55671"/>
                <a:gd name="connsiteX55" fmla="*/ 15177 w 61190"/>
                <a:gd name="connsiteY55" fmla="*/ 5819 h 55671"/>
                <a:gd name="connsiteX56" fmla="*/ 10618 w 61190"/>
                <a:gd name="connsiteY56" fmla="*/ 10798 h 55671"/>
                <a:gd name="connsiteX57" fmla="*/ 6899 w 61190"/>
                <a:gd name="connsiteY57" fmla="*/ 18777 h 55671"/>
                <a:gd name="connsiteX58" fmla="*/ 5279 w 61190"/>
                <a:gd name="connsiteY58" fmla="*/ 20157 h 55671"/>
                <a:gd name="connsiteX59" fmla="*/ 3839 w 61190"/>
                <a:gd name="connsiteY59" fmla="*/ 18897 h 55671"/>
                <a:gd name="connsiteX60" fmla="*/ 4619 w 61190"/>
                <a:gd name="connsiteY60" fmla="*/ 15777 h 55671"/>
                <a:gd name="connsiteX61" fmla="*/ 7138 w 61190"/>
                <a:gd name="connsiteY61" fmla="*/ 10919 h 55671"/>
                <a:gd name="connsiteX62" fmla="*/ 11098 w 61190"/>
                <a:gd name="connsiteY62" fmla="*/ 5819 h 55671"/>
                <a:gd name="connsiteX63" fmla="*/ 16676 w 61190"/>
                <a:gd name="connsiteY63" fmla="*/ 1680 h 55671"/>
                <a:gd name="connsiteX64" fmla="*/ 23635 w 61190"/>
                <a:gd name="connsiteY64" fmla="*/ 0 h 55671"/>
                <a:gd name="connsiteX65" fmla="*/ 26815 w 61190"/>
                <a:gd name="connsiteY65" fmla="*/ 360 h 55671"/>
                <a:gd name="connsiteX66" fmla="*/ 30355 w 61190"/>
                <a:gd name="connsiteY66" fmla="*/ 1560 h 55671"/>
                <a:gd name="connsiteX67" fmla="*/ 34074 w 61190"/>
                <a:gd name="connsiteY67" fmla="*/ 4439 h 55671"/>
                <a:gd name="connsiteX68" fmla="*/ 36894 w 61190"/>
                <a:gd name="connsiteY68" fmla="*/ 9299 h 55671"/>
                <a:gd name="connsiteX69" fmla="*/ 38574 w 61190"/>
                <a:gd name="connsiteY69" fmla="*/ 6599 h 55671"/>
                <a:gd name="connsiteX70" fmla="*/ 41153 w 61190"/>
                <a:gd name="connsiteY70" fmla="*/ 3659 h 55671"/>
                <a:gd name="connsiteX71" fmla="*/ 44993 w 61190"/>
                <a:gd name="connsiteY71" fmla="*/ 1019 h 55671"/>
                <a:gd name="connsiteX72" fmla="*/ 49792 w 61190"/>
                <a:gd name="connsiteY72" fmla="*/ 0 h 55671"/>
                <a:gd name="connsiteX73" fmla="*/ 54651 w 61190"/>
                <a:gd name="connsiteY73" fmla="*/ 660 h 55671"/>
                <a:gd name="connsiteX74" fmla="*/ 59091 w 61190"/>
                <a:gd name="connsiteY74" fmla="*/ 3240 h 55671"/>
                <a:gd name="connsiteX75" fmla="*/ 61190 w 61190"/>
                <a:gd name="connsiteY75" fmla="*/ 8099 h 55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1190" h="55671">
                  <a:moveTo>
                    <a:pt x="61190" y="8099"/>
                  </a:moveTo>
                  <a:cubicBezTo>
                    <a:pt x="61190" y="10339"/>
                    <a:pt x="60491" y="12098"/>
                    <a:pt x="59091" y="13378"/>
                  </a:cubicBezTo>
                  <a:cubicBezTo>
                    <a:pt x="57691" y="14618"/>
                    <a:pt x="56190" y="15238"/>
                    <a:pt x="54591" y="15238"/>
                  </a:cubicBezTo>
                  <a:cubicBezTo>
                    <a:pt x="53071" y="15238"/>
                    <a:pt x="51912" y="14798"/>
                    <a:pt x="51111" y="13918"/>
                  </a:cubicBezTo>
                  <a:cubicBezTo>
                    <a:pt x="50312" y="13038"/>
                    <a:pt x="49913" y="12038"/>
                    <a:pt x="49913" y="10919"/>
                  </a:cubicBezTo>
                  <a:cubicBezTo>
                    <a:pt x="49913" y="9399"/>
                    <a:pt x="50472" y="7980"/>
                    <a:pt x="51592" y="6659"/>
                  </a:cubicBezTo>
                  <a:cubicBezTo>
                    <a:pt x="52712" y="5339"/>
                    <a:pt x="54112" y="4540"/>
                    <a:pt x="55791" y="4259"/>
                  </a:cubicBezTo>
                  <a:cubicBezTo>
                    <a:pt x="54152" y="3220"/>
                    <a:pt x="52112" y="2700"/>
                    <a:pt x="49672" y="2700"/>
                  </a:cubicBezTo>
                  <a:cubicBezTo>
                    <a:pt x="48073" y="2700"/>
                    <a:pt x="46573" y="3120"/>
                    <a:pt x="45173" y="3960"/>
                  </a:cubicBezTo>
                  <a:cubicBezTo>
                    <a:pt x="43813" y="4799"/>
                    <a:pt x="42713" y="5759"/>
                    <a:pt x="41873" y="6839"/>
                  </a:cubicBezTo>
                  <a:cubicBezTo>
                    <a:pt x="41073" y="7918"/>
                    <a:pt x="40313" y="9239"/>
                    <a:pt x="39593" y="10798"/>
                  </a:cubicBezTo>
                  <a:cubicBezTo>
                    <a:pt x="38913" y="12318"/>
                    <a:pt x="38434" y="13538"/>
                    <a:pt x="38154" y="14458"/>
                  </a:cubicBezTo>
                  <a:cubicBezTo>
                    <a:pt x="37915" y="15338"/>
                    <a:pt x="37694" y="16258"/>
                    <a:pt x="37494" y="17217"/>
                  </a:cubicBezTo>
                  <a:lnTo>
                    <a:pt x="33294" y="34015"/>
                  </a:lnTo>
                  <a:cubicBezTo>
                    <a:pt x="31935" y="39333"/>
                    <a:pt x="31255" y="42933"/>
                    <a:pt x="31255" y="44813"/>
                  </a:cubicBezTo>
                  <a:cubicBezTo>
                    <a:pt x="31255" y="47133"/>
                    <a:pt x="31815" y="49073"/>
                    <a:pt x="32934" y="50632"/>
                  </a:cubicBezTo>
                  <a:cubicBezTo>
                    <a:pt x="34055" y="52153"/>
                    <a:pt x="35734" y="52912"/>
                    <a:pt x="37973" y="52912"/>
                  </a:cubicBezTo>
                  <a:cubicBezTo>
                    <a:pt x="38853" y="52912"/>
                    <a:pt x="39793" y="52792"/>
                    <a:pt x="40793" y="52552"/>
                  </a:cubicBezTo>
                  <a:cubicBezTo>
                    <a:pt x="41794" y="52272"/>
                    <a:pt x="42933" y="51772"/>
                    <a:pt x="44213" y="51053"/>
                  </a:cubicBezTo>
                  <a:cubicBezTo>
                    <a:pt x="45533" y="50293"/>
                    <a:pt x="46773" y="49353"/>
                    <a:pt x="47933" y="48233"/>
                  </a:cubicBezTo>
                  <a:cubicBezTo>
                    <a:pt x="49133" y="47074"/>
                    <a:pt x="50312" y="45514"/>
                    <a:pt x="51471" y="43553"/>
                  </a:cubicBezTo>
                  <a:cubicBezTo>
                    <a:pt x="52632" y="41594"/>
                    <a:pt x="53592" y="39354"/>
                    <a:pt x="54351" y="36835"/>
                  </a:cubicBezTo>
                  <a:cubicBezTo>
                    <a:pt x="54591" y="35955"/>
                    <a:pt x="55111" y="35515"/>
                    <a:pt x="55911" y="35515"/>
                  </a:cubicBezTo>
                  <a:cubicBezTo>
                    <a:pt x="56911" y="35515"/>
                    <a:pt x="57411" y="35914"/>
                    <a:pt x="57411" y="36715"/>
                  </a:cubicBezTo>
                  <a:cubicBezTo>
                    <a:pt x="57411" y="37395"/>
                    <a:pt x="57130" y="38454"/>
                    <a:pt x="56571" y="39894"/>
                  </a:cubicBezTo>
                  <a:cubicBezTo>
                    <a:pt x="56051" y="41294"/>
                    <a:pt x="55211" y="42913"/>
                    <a:pt x="54052" y="44753"/>
                  </a:cubicBezTo>
                  <a:cubicBezTo>
                    <a:pt x="52931" y="46552"/>
                    <a:pt x="51631" y="48272"/>
                    <a:pt x="50152" y="49913"/>
                  </a:cubicBezTo>
                  <a:cubicBezTo>
                    <a:pt x="48673" y="51512"/>
                    <a:pt x="46833" y="52872"/>
                    <a:pt x="44633" y="53992"/>
                  </a:cubicBezTo>
                  <a:cubicBezTo>
                    <a:pt x="42434" y="55112"/>
                    <a:pt x="40134" y="55672"/>
                    <a:pt x="37734" y="55672"/>
                  </a:cubicBezTo>
                  <a:cubicBezTo>
                    <a:pt x="34294" y="55672"/>
                    <a:pt x="31434" y="54752"/>
                    <a:pt x="29155" y="52912"/>
                  </a:cubicBezTo>
                  <a:cubicBezTo>
                    <a:pt x="26875" y="51072"/>
                    <a:pt x="25316" y="48873"/>
                    <a:pt x="24475" y="46313"/>
                  </a:cubicBezTo>
                  <a:cubicBezTo>
                    <a:pt x="24276" y="46673"/>
                    <a:pt x="24036" y="47093"/>
                    <a:pt x="23756" y="47573"/>
                  </a:cubicBezTo>
                  <a:cubicBezTo>
                    <a:pt x="23475" y="48053"/>
                    <a:pt x="22916" y="48833"/>
                    <a:pt x="22076" y="49913"/>
                  </a:cubicBezTo>
                  <a:cubicBezTo>
                    <a:pt x="21276" y="50953"/>
                    <a:pt x="20417" y="51872"/>
                    <a:pt x="19496" y="52673"/>
                  </a:cubicBezTo>
                  <a:cubicBezTo>
                    <a:pt x="18577" y="53432"/>
                    <a:pt x="17397" y="54112"/>
                    <a:pt x="15957" y="54711"/>
                  </a:cubicBezTo>
                  <a:cubicBezTo>
                    <a:pt x="14557" y="55352"/>
                    <a:pt x="13098" y="55672"/>
                    <a:pt x="11578" y="55672"/>
                  </a:cubicBezTo>
                  <a:cubicBezTo>
                    <a:pt x="9659" y="55672"/>
                    <a:pt x="7839" y="55391"/>
                    <a:pt x="6119" y="54832"/>
                  </a:cubicBezTo>
                  <a:cubicBezTo>
                    <a:pt x="4439" y="54272"/>
                    <a:pt x="2999" y="53351"/>
                    <a:pt x="1799" y="52072"/>
                  </a:cubicBezTo>
                  <a:cubicBezTo>
                    <a:pt x="599" y="50793"/>
                    <a:pt x="0" y="49272"/>
                    <a:pt x="0" y="47513"/>
                  </a:cubicBezTo>
                  <a:cubicBezTo>
                    <a:pt x="0" y="45553"/>
                    <a:pt x="660" y="43894"/>
                    <a:pt x="1979" y="42534"/>
                  </a:cubicBezTo>
                  <a:cubicBezTo>
                    <a:pt x="3339" y="41134"/>
                    <a:pt x="4938" y="40433"/>
                    <a:pt x="6778" y="40433"/>
                  </a:cubicBezTo>
                  <a:cubicBezTo>
                    <a:pt x="7939" y="40433"/>
                    <a:pt x="8979" y="40774"/>
                    <a:pt x="9898" y="41454"/>
                  </a:cubicBezTo>
                  <a:cubicBezTo>
                    <a:pt x="10857" y="42134"/>
                    <a:pt x="11337" y="43214"/>
                    <a:pt x="11337" y="44693"/>
                  </a:cubicBezTo>
                  <a:cubicBezTo>
                    <a:pt x="11337" y="46333"/>
                    <a:pt x="10778" y="47773"/>
                    <a:pt x="9659" y="49012"/>
                  </a:cubicBezTo>
                  <a:cubicBezTo>
                    <a:pt x="8538" y="50252"/>
                    <a:pt x="7178" y="51032"/>
                    <a:pt x="5578" y="51352"/>
                  </a:cubicBezTo>
                  <a:cubicBezTo>
                    <a:pt x="7219" y="52392"/>
                    <a:pt x="9258" y="52912"/>
                    <a:pt x="11697" y="52912"/>
                  </a:cubicBezTo>
                  <a:cubicBezTo>
                    <a:pt x="14337" y="52912"/>
                    <a:pt x="16697" y="51752"/>
                    <a:pt x="18777" y="49433"/>
                  </a:cubicBezTo>
                  <a:cubicBezTo>
                    <a:pt x="20856" y="47113"/>
                    <a:pt x="22396" y="44013"/>
                    <a:pt x="23396" y="40134"/>
                  </a:cubicBezTo>
                  <a:cubicBezTo>
                    <a:pt x="25875" y="30815"/>
                    <a:pt x="27595" y="24076"/>
                    <a:pt x="28556" y="19916"/>
                  </a:cubicBezTo>
                  <a:cubicBezTo>
                    <a:pt x="29515" y="15717"/>
                    <a:pt x="29995" y="12718"/>
                    <a:pt x="29995" y="10919"/>
                  </a:cubicBezTo>
                  <a:cubicBezTo>
                    <a:pt x="29995" y="9239"/>
                    <a:pt x="29775" y="7818"/>
                    <a:pt x="29336" y="6659"/>
                  </a:cubicBezTo>
                  <a:cubicBezTo>
                    <a:pt x="28895" y="5499"/>
                    <a:pt x="28294" y="4659"/>
                    <a:pt x="27535" y="4139"/>
                  </a:cubicBezTo>
                  <a:cubicBezTo>
                    <a:pt x="26815" y="3579"/>
                    <a:pt x="26116" y="3199"/>
                    <a:pt x="25436" y="2999"/>
                  </a:cubicBezTo>
                  <a:cubicBezTo>
                    <a:pt x="24796" y="2799"/>
                    <a:pt x="24116" y="2700"/>
                    <a:pt x="23396" y="2700"/>
                  </a:cubicBezTo>
                  <a:cubicBezTo>
                    <a:pt x="22196" y="2700"/>
                    <a:pt x="20917" y="2939"/>
                    <a:pt x="19557" y="3419"/>
                  </a:cubicBezTo>
                  <a:cubicBezTo>
                    <a:pt x="18236" y="3900"/>
                    <a:pt x="16776" y="4699"/>
                    <a:pt x="15177" y="5819"/>
                  </a:cubicBezTo>
                  <a:cubicBezTo>
                    <a:pt x="13617" y="6899"/>
                    <a:pt x="12097" y="8559"/>
                    <a:pt x="10618" y="10798"/>
                  </a:cubicBezTo>
                  <a:cubicBezTo>
                    <a:pt x="9139" y="13038"/>
                    <a:pt x="7899" y="15697"/>
                    <a:pt x="6899" y="18777"/>
                  </a:cubicBezTo>
                  <a:cubicBezTo>
                    <a:pt x="6699" y="19697"/>
                    <a:pt x="6159" y="20157"/>
                    <a:pt x="5279" y="20157"/>
                  </a:cubicBezTo>
                  <a:cubicBezTo>
                    <a:pt x="4320" y="20118"/>
                    <a:pt x="3839" y="19697"/>
                    <a:pt x="3839" y="18897"/>
                  </a:cubicBezTo>
                  <a:cubicBezTo>
                    <a:pt x="3839" y="18217"/>
                    <a:pt x="4099" y="17177"/>
                    <a:pt x="4619" y="15777"/>
                  </a:cubicBezTo>
                  <a:cubicBezTo>
                    <a:pt x="5179" y="14338"/>
                    <a:pt x="6018" y="12718"/>
                    <a:pt x="7138" y="10919"/>
                  </a:cubicBezTo>
                  <a:cubicBezTo>
                    <a:pt x="8299" y="9119"/>
                    <a:pt x="9619" y="7419"/>
                    <a:pt x="11098" y="5819"/>
                  </a:cubicBezTo>
                  <a:cubicBezTo>
                    <a:pt x="12618" y="4179"/>
                    <a:pt x="14478" y="2799"/>
                    <a:pt x="16676" y="1680"/>
                  </a:cubicBezTo>
                  <a:cubicBezTo>
                    <a:pt x="18916" y="560"/>
                    <a:pt x="21237" y="0"/>
                    <a:pt x="23635" y="0"/>
                  </a:cubicBezTo>
                  <a:cubicBezTo>
                    <a:pt x="24715" y="0"/>
                    <a:pt x="25775" y="120"/>
                    <a:pt x="26815" y="360"/>
                  </a:cubicBezTo>
                  <a:cubicBezTo>
                    <a:pt x="27895" y="560"/>
                    <a:pt x="29076" y="959"/>
                    <a:pt x="30355" y="1560"/>
                  </a:cubicBezTo>
                  <a:cubicBezTo>
                    <a:pt x="31675" y="2160"/>
                    <a:pt x="32915" y="3120"/>
                    <a:pt x="34074" y="4439"/>
                  </a:cubicBezTo>
                  <a:cubicBezTo>
                    <a:pt x="35234" y="5759"/>
                    <a:pt x="36174" y="7379"/>
                    <a:pt x="36894" y="9299"/>
                  </a:cubicBezTo>
                  <a:cubicBezTo>
                    <a:pt x="37374" y="8378"/>
                    <a:pt x="37934" y="7479"/>
                    <a:pt x="38574" y="6599"/>
                  </a:cubicBezTo>
                  <a:cubicBezTo>
                    <a:pt x="39254" y="5719"/>
                    <a:pt x="40113" y="4738"/>
                    <a:pt x="41153" y="3659"/>
                  </a:cubicBezTo>
                  <a:cubicBezTo>
                    <a:pt x="42233" y="2540"/>
                    <a:pt x="43513" y="1660"/>
                    <a:pt x="44993" y="1019"/>
                  </a:cubicBezTo>
                  <a:cubicBezTo>
                    <a:pt x="46513" y="339"/>
                    <a:pt x="48112" y="0"/>
                    <a:pt x="49792" y="0"/>
                  </a:cubicBezTo>
                  <a:cubicBezTo>
                    <a:pt x="51432" y="0"/>
                    <a:pt x="53052" y="220"/>
                    <a:pt x="54651" y="660"/>
                  </a:cubicBezTo>
                  <a:cubicBezTo>
                    <a:pt x="56251" y="1060"/>
                    <a:pt x="57731" y="1920"/>
                    <a:pt x="59091" y="3240"/>
                  </a:cubicBezTo>
                  <a:cubicBezTo>
                    <a:pt x="60491" y="4519"/>
                    <a:pt x="61190" y="6139"/>
                    <a:pt x="61190" y="8099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14" name="Freeform 4113">
              <a:extLst>
                <a:ext uri="{FF2B5EF4-FFF2-40B4-BE49-F238E27FC236}">
                  <a16:creationId xmlns:a16="http://schemas.microsoft.com/office/drawing/2014/main" id="{35CC5636-5B97-12B4-4FBF-CBDDB1EAC996}"/>
                </a:ext>
              </a:extLst>
            </p:cNvPr>
            <p:cNvSpPr/>
            <p:nvPr/>
          </p:nvSpPr>
          <p:spPr>
            <a:xfrm>
              <a:off x="3448927" y="2299062"/>
              <a:ext cx="54246" cy="233886"/>
            </a:xfrm>
            <a:custGeom>
              <a:avLst/>
              <a:gdLst>
                <a:gd name="connsiteX0" fmla="*/ 0 w 54246"/>
                <a:gd name="connsiteY0" fmla="*/ 231603 h 233886"/>
                <a:gd name="connsiteX1" fmla="*/ 2970 w 54246"/>
                <a:gd name="connsiteY1" fmla="*/ 227606 h 233886"/>
                <a:gd name="connsiteX2" fmla="*/ 40656 w 54246"/>
                <a:gd name="connsiteY2" fmla="*/ 116942 h 233886"/>
                <a:gd name="connsiteX3" fmla="*/ 4454 w 54246"/>
                <a:gd name="connsiteY3" fmla="*/ 7766 h 233886"/>
                <a:gd name="connsiteX4" fmla="*/ 0 w 54246"/>
                <a:gd name="connsiteY4" fmla="*/ 2283 h 233886"/>
                <a:gd name="connsiteX5" fmla="*/ 2285 w 54246"/>
                <a:gd name="connsiteY5" fmla="*/ 0 h 233886"/>
                <a:gd name="connsiteX6" fmla="*/ 9479 w 54246"/>
                <a:gd name="connsiteY6" fmla="*/ 4682 h 233886"/>
                <a:gd name="connsiteX7" fmla="*/ 23755 w 54246"/>
                <a:gd name="connsiteY7" fmla="*/ 20100 h 233886"/>
                <a:gd name="connsiteX8" fmla="*/ 38829 w 54246"/>
                <a:gd name="connsiteY8" fmla="*/ 43968 h 233886"/>
                <a:gd name="connsiteX9" fmla="*/ 54246 w 54246"/>
                <a:gd name="connsiteY9" fmla="*/ 116942 h 233886"/>
                <a:gd name="connsiteX10" fmla="*/ 39514 w 54246"/>
                <a:gd name="connsiteY10" fmla="*/ 188320 h 233886"/>
                <a:gd name="connsiteX11" fmla="*/ 24440 w 54246"/>
                <a:gd name="connsiteY11" fmla="*/ 212874 h 233886"/>
                <a:gd name="connsiteX12" fmla="*/ 9821 w 54246"/>
                <a:gd name="connsiteY12" fmla="*/ 228976 h 233886"/>
                <a:gd name="connsiteX13" fmla="*/ 2285 w 54246"/>
                <a:gd name="connsiteY13" fmla="*/ 233886 h 233886"/>
                <a:gd name="connsiteX14" fmla="*/ 0 w 54246"/>
                <a:gd name="connsiteY14" fmla="*/ 231603 h 23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246" h="233886">
                  <a:moveTo>
                    <a:pt x="0" y="231603"/>
                  </a:moveTo>
                  <a:cubicBezTo>
                    <a:pt x="0" y="230841"/>
                    <a:pt x="990" y="229509"/>
                    <a:pt x="2970" y="227606"/>
                  </a:cubicBezTo>
                  <a:cubicBezTo>
                    <a:pt x="28095" y="202024"/>
                    <a:pt x="40656" y="165137"/>
                    <a:pt x="40656" y="116942"/>
                  </a:cubicBezTo>
                  <a:cubicBezTo>
                    <a:pt x="40656" y="68597"/>
                    <a:pt x="28589" y="32204"/>
                    <a:pt x="4454" y="7766"/>
                  </a:cubicBezTo>
                  <a:cubicBezTo>
                    <a:pt x="1484" y="4948"/>
                    <a:pt x="0" y="3121"/>
                    <a:pt x="0" y="2283"/>
                  </a:cubicBezTo>
                  <a:cubicBezTo>
                    <a:pt x="0" y="761"/>
                    <a:pt x="762" y="0"/>
                    <a:pt x="2285" y="0"/>
                  </a:cubicBezTo>
                  <a:cubicBezTo>
                    <a:pt x="3350" y="0"/>
                    <a:pt x="5749" y="1561"/>
                    <a:pt x="9479" y="4682"/>
                  </a:cubicBezTo>
                  <a:cubicBezTo>
                    <a:pt x="13287" y="7803"/>
                    <a:pt x="18044" y="12942"/>
                    <a:pt x="23755" y="20100"/>
                  </a:cubicBezTo>
                  <a:cubicBezTo>
                    <a:pt x="29540" y="27256"/>
                    <a:pt x="34566" y="35212"/>
                    <a:pt x="38829" y="43968"/>
                  </a:cubicBezTo>
                  <a:cubicBezTo>
                    <a:pt x="49107" y="65210"/>
                    <a:pt x="54246" y="89534"/>
                    <a:pt x="54246" y="116942"/>
                  </a:cubicBezTo>
                  <a:cubicBezTo>
                    <a:pt x="54246" y="143285"/>
                    <a:pt x="49335" y="167078"/>
                    <a:pt x="39514" y="188320"/>
                  </a:cubicBezTo>
                  <a:cubicBezTo>
                    <a:pt x="35326" y="197227"/>
                    <a:pt x="30301" y="205411"/>
                    <a:pt x="24440" y="212874"/>
                  </a:cubicBezTo>
                  <a:cubicBezTo>
                    <a:pt x="18577" y="220335"/>
                    <a:pt x="13704" y="225702"/>
                    <a:pt x="9821" y="228976"/>
                  </a:cubicBezTo>
                  <a:cubicBezTo>
                    <a:pt x="5938" y="232250"/>
                    <a:pt x="3426" y="233886"/>
                    <a:pt x="2285" y="233886"/>
                  </a:cubicBezTo>
                  <a:cubicBezTo>
                    <a:pt x="762" y="233886"/>
                    <a:pt x="0" y="233126"/>
                    <a:pt x="0" y="231603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4126" name="Group 4125">
            <a:extLst>
              <a:ext uri="{FF2B5EF4-FFF2-40B4-BE49-F238E27FC236}">
                <a16:creationId xmlns:a16="http://schemas.microsoft.com/office/drawing/2014/main" id="{566A4B6F-DE07-98AD-C28E-DA4EFFCA2D53}"/>
              </a:ext>
            </a:extLst>
          </p:cNvPr>
          <p:cNvGrpSpPr/>
          <p:nvPr/>
        </p:nvGrpSpPr>
        <p:grpSpPr>
          <a:xfrm>
            <a:off x="2702739" y="2586492"/>
            <a:ext cx="589851" cy="122861"/>
            <a:chOff x="2702739" y="2586492"/>
            <a:chExt cx="589851" cy="122861"/>
          </a:xfrm>
        </p:grpSpPr>
        <p:sp>
          <p:nvSpPr>
            <p:cNvPr id="4115" name="Freeform 4114">
              <a:extLst>
                <a:ext uri="{FF2B5EF4-FFF2-40B4-BE49-F238E27FC236}">
                  <a16:creationId xmlns:a16="http://schemas.microsoft.com/office/drawing/2014/main" id="{E6AE4065-C434-194C-695C-45074DAD5705}"/>
                </a:ext>
              </a:extLst>
            </p:cNvPr>
            <p:cNvSpPr/>
            <p:nvPr/>
          </p:nvSpPr>
          <p:spPr>
            <a:xfrm>
              <a:off x="2702739" y="2648213"/>
              <a:ext cx="178607" cy="1280"/>
            </a:xfrm>
            <a:custGeom>
              <a:avLst/>
              <a:gdLst>
                <a:gd name="connsiteX0" fmla="*/ 0 w 178607"/>
                <a:gd name="connsiteY0" fmla="*/ 0 h 1280"/>
                <a:gd name="connsiteX1" fmla="*/ 178608 w 178607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607" h="1280">
                  <a:moveTo>
                    <a:pt x="0" y="0"/>
                  </a:moveTo>
                  <a:lnTo>
                    <a:pt x="178608" y="0"/>
                  </a:lnTo>
                </a:path>
              </a:pathLst>
            </a:custGeom>
            <a:noFill/>
            <a:ln w="30671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16" name="Freeform 4115">
              <a:extLst>
                <a:ext uri="{FF2B5EF4-FFF2-40B4-BE49-F238E27FC236}">
                  <a16:creationId xmlns:a16="http://schemas.microsoft.com/office/drawing/2014/main" id="{DB2404A3-AAC0-30A8-EB08-7DC1D173F44D}"/>
                </a:ext>
              </a:extLst>
            </p:cNvPr>
            <p:cNvSpPr/>
            <p:nvPr/>
          </p:nvSpPr>
          <p:spPr>
            <a:xfrm>
              <a:off x="2911115" y="2593390"/>
              <a:ext cx="27235" cy="85248"/>
            </a:xfrm>
            <a:custGeom>
              <a:avLst/>
              <a:gdLst>
                <a:gd name="connsiteX0" fmla="*/ 0 w 27235"/>
                <a:gd name="connsiteY0" fmla="*/ 85248 h 85248"/>
                <a:gd name="connsiteX1" fmla="*/ 0 w 27235"/>
                <a:gd name="connsiteY1" fmla="*/ 81468 h 85248"/>
                <a:gd name="connsiteX2" fmla="*/ 8039 w 27235"/>
                <a:gd name="connsiteY2" fmla="*/ 80688 h 85248"/>
                <a:gd name="connsiteX3" fmla="*/ 9538 w 27235"/>
                <a:gd name="connsiteY3" fmla="*/ 75889 h 85248"/>
                <a:gd name="connsiteX4" fmla="*/ 9538 w 27235"/>
                <a:gd name="connsiteY4" fmla="*/ 11998 h 85248"/>
                <a:gd name="connsiteX5" fmla="*/ 7918 w 27235"/>
                <a:gd name="connsiteY5" fmla="*/ 6299 h 85248"/>
                <a:gd name="connsiteX6" fmla="*/ 0 w 27235"/>
                <a:gd name="connsiteY6" fmla="*/ 5160 h 85248"/>
                <a:gd name="connsiteX7" fmla="*/ 0 w 27235"/>
                <a:gd name="connsiteY7" fmla="*/ 1320 h 85248"/>
                <a:gd name="connsiteX8" fmla="*/ 17637 w 27235"/>
                <a:gd name="connsiteY8" fmla="*/ 0 h 85248"/>
                <a:gd name="connsiteX9" fmla="*/ 17637 w 27235"/>
                <a:gd name="connsiteY9" fmla="*/ 75889 h 85248"/>
                <a:gd name="connsiteX10" fmla="*/ 19197 w 27235"/>
                <a:gd name="connsiteY10" fmla="*/ 80688 h 85248"/>
                <a:gd name="connsiteX11" fmla="*/ 27235 w 27235"/>
                <a:gd name="connsiteY11" fmla="*/ 81468 h 85248"/>
                <a:gd name="connsiteX12" fmla="*/ 27235 w 27235"/>
                <a:gd name="connsiteY12" fmla="*/ 85248 h 85248"/>
                <a:gd name="connsiteX13" fmla="*/ 22616 w 27235"/>
                <a:gd name="connsiteY13" fmla="*/ 85128 h 85248"/>
                <a:gd name="connsiteX14" fmla="*/ 17217 w 27235"/>
                <a:gd name="connsiteY14" fmla="*/ 84947 h 85248"/>
                <a:gd name="connsiteX15" fmla="*/ 13618 w 27235"/>
                <a:gd name="connsiteY15" fmla="*/ 84888 h 85248"/>
                <a:gd name="connsiteX16" fmla="*/ 0 w 27235"/>
                <a:gd name="connsiteY16" fmla="*/ 85248 h 85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235" h="85248">
                  <a:moveTo>
                    <a:pt x="0" y="85248"/>
                  </a:moveTo>
                  <a:lnTo>
                    <a:pt x="0" y="81468"/>
                  </a:lnTo>
                  <a:cubicBezTo>
                    <a:pt x="4359" y="81468"/>
                    <a:pt x="7038" y="81208"/>
                    <a:pt x="8039" y="80688"/>
                  </a:cubicBezTo>
                  <a:cubicBezTo>
                    <a:pt x="9039" y="80128"/>
                    <a:pt x="9538" y="78529"/>
                    <a:pt x="9538" y="75889"/>
                  </a:cubicBezTo>
                  <a:lnTo>
                    <a:pt x="9538" y="11998"/>
                  </a:lnTo>
                  <a:cubicBezTo>
                    <a:pt x="9538" y="8959"/>
                    <a:pt x="8998" y="7059"/>
                    <a:pt x="7918" y="6299"/>
                  </a:cubicBezTo>
                  <a:cubicBezTo>
                    <a:pt x="6878" y="5540"/>
                    <a:pt x="4239" y="5160"/>
                    <a:pt x="0" y="5160"/>
                  </a:cubicBezTo>
                  <a:lnTo>
                    <a:pt x="0" y="1320"/>
                  </a:lnTo>
                  <a:lnTo>
                    <a:pt x="17637" y="0"/>
                  </a:lnTo>
                  <a:lnTo>
                    <a:pt x="17637" y="75889"/>
                  </a:lnTo>
                  <a:cubicBezTo>
                    <a:pt x="17637" y="78529"/>
                    <a:pt x="18157" y="80128"/>
                    <a:pt x="19197" y="80688"/>
                  </a:cubicBezTo>
                  <a:cubicBezTo>
                    <a:pt x="20237" y="81208"/>
                    <a:pt x="22916" y="81468"/>
                    <a:pt x="27235" y="81468"/>
                  </a:cubicBezTo>
                  <a:lnTo>
                    <a:pt x="27235" y="85248"/>
                  </a:lnTo>
                  <a:cubicBezTo>
                    <a:pt x="26235" y="85248"/>
                    <a:pt x="24696" y="85208"/>
                    <a:pt x="22616" y="85128"/>
                  </a:cubicBezTo>
                  <a:cubicBezTo>
                    <a:pt x="20536" y="85047"/>
                    <a:pt x="18737" y="84987"/>
                    <a:pt x="17217" y="84947"/>
                  </a:cubicBezTo>
                  <a:cubicBezTo>
                    <a:pt x="15697" y="84907"/>
                    <a:pt x="14498" y="84888"/>
                    <a:pt x="13618" y="84888"/>
                  </a:cubicBezTo>
                  <a:cubicBezTo>
                    <a:pt x="12658" y="84888"/>
                    <a:pt x="8118" y="85009"/>
                    <a:pt x="0" y="85248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17" name="Freeform 4116">
              <a:extLst>
                <a:ext uri="{FF2B5EF4-FFF2-40B4-BE49-F238E27FC236}">
                  <a16:creationId xmlns:a16="http://schemas.microsoft.com/office/drawing/2014/main" id="{9C15D2B0-CA59-374C-C8C7-7FB22CABE001}"/>
                </a:ext>
              </a:extLst>
            </p:cNvPr>
            <p:cNvSpPr/>
            <p:nvPr/>
          </p:nvSpPr>
          <p:spPr>
            <a:xfrm>
              <a:off x="2948736" y="2623566"/>
              <a:ext cx="54473" cy="56451"/>
            </a:xfrm>
            <a:custGeom>
              <a:avLst/>
              <a:gdLst>
                <a:gd name="connsiteX0" fmla="*/ 8099 w 54473"/>
                <a:gd name="connsiteY0" fmla="*/ 48473 h 56451"/>
                <a:gd name="connsiteX1" fmla="*/ 0 w 54473"/>
                <a:gd name="connsiteY1" fmla="*/ 28796 h 56451"/>
                <a:gd name="connsiteX2" fmla="*/ 7919 w 54473"/>
                <a:gd name="connsiteY2" fmla="*/ 8579 h 56451"/>
                <a:gd name="connsiteX3" fmla="*/ 27297 w 54473"/>
                <a:gd name="connsiteY3" fmla="*/ 0 h 56451"/>
                <a:gd name="connsiteX4" fmla="*/ 46433 w 54473"/>
                <a:gd name="connsiteY4" fmla="*/ 8519 h 56451"/>
                <a:gd name="connsiteX5" fmla="*/ 54473 w 54473"/>
                <a:gd name="connsiteY5" fmla="*/ 28796 h 56451"/>
                <a:gd name="connsiteX6" fmla="*/ 46373 w 54473"/>
                <a:gd name="connsiteY6" fmla="*/ 48413 h 56451"/>
                <a:gd name="connsiteX7" fmla="*/ 27176 w 54473"/>
                <a:gd name="connsiteY7" fmla="*/ 56452 h 56451"/>
                <a:gd name="connsiteX8" fmla="*/ 8099 w 54473"/>
                <a:gd name="connsiteY8" fmla="*/ 48473 h 56451"/>
                <a:gd name="connsiteX9" fmla="*/ 10199 w 54473"/>
                <a:gd name="connsiteY9" fmla="*/ 27776 h 56451"/>
                <a:gd name="connsiteX10" fmla="*/ 13319 w 54473"/>
                <a:gd name="connsiteY10" fmla="*/ 45113 h 56451"/>
                <a:gd name="connsiteX11" fmla="*/ 27297 w 54473"/>
                <a:gd name="connsiteY11" fmla="*/ 53332 h 56451"/>
                <a:gd name="connsiteX12" fmla="*/ 35635 w 54473"/>
                <a:gd name="connsiteY12" fmla="*/ 50873 h 56451"/>
                <a:gd name="connsiteX13" fmla="*/ 41575 w 54473"/>
                <a:gd name="connsiteY13" fmla="*/ 44274 h 56451"/>
                <a:gd name="connsiteX14" fmla="*/ 44274 w 54473"/>
                <a:gd name="connsiteY14" fmla="*/ 27776 h 56451"/>
                <a:gd name="connsiteX15" fmla="*/ 41034 w 54473"/>
                <a:gd name="connsiteY15" fmla="*/ 10738 h 56451"/>
                <a:gd name="connsiteX16" fmla="*/ 27176 w 54473"/>
                <a:gd name="connsiteY16" fmla="*/ 2760 h 56451"/>
                <a:gd name="connsiteX17" fmla="*/ 19317 w 54473"/>
                <a:gd name="connsiteY17" fmla="*/ 4860 h 56451"/>
                <a:gd name="connsiteX18" fmla="*/ 13138 w 54473"/>
                <a:gd name="connsiteY18" fmla="*/ 10979 h 56451"/>
                <a:gd name="connsiteX19" fmla="*/ 10199 w 54473"/>
                <a:gd name="connsiteY19" fmla="*/ 27776 h 5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473" h="56451">
                  <a:moveTo>
                    <a:pt x="8099" y="48473"/>
                  </a:moveTo>
                  <a:cubicBezTo>
                    <a:pt x="2700" y="43114"/>
                    <a:pt x="0" y="36556"/>
                    <a:pt x="0" y="28796"/>
                  </a:cubicBezTo>
                  <a:cubicBezTo>
                    <a:pt x="0" y="20997"/>
                    <a:pt x="2639" y="14259"/>
                    <a:pt x="7919" y="8579"/>
                  </a:cubicBezTo>
                  <a:cubicBezTo>
                    <a:pt x="13238" y="2860"/>
                    <a:pt x="19697" y="0"/>
                    <a:pt x="27297" y="0"/>
                  </a:cubicBezTo>
                  <a:cubicBezTo>
                    <a:pt x="34736" y="0"/>
                    <a:pt x="41115" y="2839"/>
                    <a:pt x="46433" y="8519"/>
                  </a:cubicBezTo>
                  <a:cubicBezTo>
                    <a:pt x="51793" y="14157"/>
                    <a:pt x="54473" y="20917"/>
                    <a:pt x="54473" y="28796"/>
                  </a:cubicBezTo>
                  <a:cubicBezTo>
                    <a:pt x="54473" y="36515"/>
                    <a:pt x="51773" y="43054"/>
                    <a:pt x="46373" y="48413"/>
                  </a:cubicBezTo>
                  <a:cubicBezTo>
                    <a:pt x="41014" y="53773"/>
                    <a:pt x="34616" y="56452"/>
                    <a:pt x="27176" y="56452"/>
                  </a:cubicBezTo>
                  <a:cubicBezTo>
                    <a:pt x="19897" y="56452"/>
                    <a:pt x="13538" y="53792"/>
                    <a:pt x="8099" y="48473"/>
                  </a:cubicBezTo>
                  <a:moveTo>
                    <a:pt x="10199" y="27776"/>
                  </a:moveTo>
                  <a:cubicBezTo>
                    <a:pt x="10199" y="35735"/>
                    <a:pt x="11239" y="41513"/>
                    <a:pt x="13319" y="45113"/>
                  </a:cubicBezTo>
                  <a:cubicBezTo>
                    <a:pt x="16519" y="50593"/>
                    <a:pt x="21178" y="53332"/>
                    <a:pt x="27297" y="53332"/>
                  </a:cubicBezTo>
                  <a:cubicBezTo>
                    <a:pt x="30336" y="53332"/>
                    <a:pt x="33116" y="52512"/>
                    <a:pt x="35635" y="50873"/>
                  </a:cubicBezTo>
                  <a:cubicBezTo>
                    <a:pt x="38195" y="49233"/>
                    <a:pt x="40175" y="47034"/>
                    <a:pt x="41575" y="44274"/>
                  </a:cubicBezTo>
                  <a:cubicBezTo>
                    <a:pt x="43374" y="40674"/>
                    <a:pt x="44274" y="35175"/>
                    <a:pt x="44274" y="27776"/>
                  </a:cubicBezTo>
                  <a:cubicBezTo>
                    <a:pt x="44274" y="19897"/>
                    <a:pt x="43195" y="14218"/>
                    <a:pt x="41034" y="10738"/>
                  </a:cubicBezTo>
                  <a:cubicBezTo>
                    <a:pt x="37835" y="5420"/>
                    <a:pt x="33216" y="2760"/>
                    <a:pt x="27176" y="2760"/>
                  </a:cubicBezTo>
                  <a:cubicBezTo>
                    <a:pt x="24537" y="2760"/>
                    <a:pt x="21917" y="3460"/>
                    <a:pt x="19317" y="4860"/>
                  </a:cubicBezTo>
                  <a:cubicBezTo>
                    <a:pt x="16757" y="6219"/>
                    <a:pt x="14698" y="8259"/>
                    <a:pt x="13138" y="10979"/>
                  </a:cubicBezTo>
                  <a:cubicBezTo>
                    <a:pt x="11179" y="14579"/>
                    <a:pt x="10199" y="20178"/>
                    <a:pt x="10199" y="27776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18" name="Freeform 4117">
              <a:extLst>
                <a:ext uri="{FF2B5EF4-FFF2-40B4-BE49-F238E27FC236}">
                  <a16:creationId xmlns:a16="http://schemas.microsoft.com/office/drawing/2014/main" id="{AFE941D2-4A12-9FA0-75A8-CB414732493F}"/>
                </a:ext>
              </a:extLst>
            </p:cNvPr>
            <p:cNvSpPr/>
            <p:nvPr/>
          </p:nvSpPr>
          <p:spPr>
            <a:xfrm>
              <a:off x="3005151" y="2622967"/>
              <a:ext cx="56151" cy="80987"/>
            </a:xfrm>
            <a:custGeom>
              <a:avLst/>
              <a:gdLst>
                <a:gd name="connsiteX0" fmla="*/ 0 w 56151"/>
                <a:gd name="connsiteY0" fmla="*/ 65391 h 80987"/>
                <a:gd name="connsiteX1" fmla="*/ 2999 w 56151"/>
                <a:gd name="connsiteY1" fmla="*/ 58011 h 80987"/>
                <a:gd name="connsiteX2" fmla="*/ 11339 w 56151"/>
                <a:gd name="connsiteY2" fmla="*/ 53091 h 80987"/>
                <a:gd name="connsiteX3" fmla="*/ 5940 w 56151"/>
                <a:gd name="connsiteY3" fmla="*/ 42174 h 80987"/>
                <a:gd name="connsiteX4" fmla="*/ 9719 w 56151"/>
                <a:gd name="connsiteY4" fmla="*/ 31975 h 80987"/>
                <a:gd name="connsiteX5" fmla="*/ 3960 w 56151"/>
                <a:gd name="connsiteY5" fmla="*/ 19317 h 80987"/>
                <a:gd name="connsiteX6" fmla="*/ 9719 w 56151"/>
                <a:gd name="connsiteY6" fmla="*/ 6718 h 80987"/>
                <a:gd name="connsiteX7" fmla="*/ 23876 w 56151"/>
                <a:gd name="connsiteY7" fmla="*/ 1379 h 80987"/>
                <a:gd name="connsiteX8" fmla="*/ 36895 w 56151"/>
                <a:gd name="connsiteY8" fmla="*/ 5819 h 80987"/>
                <a:gd name="connsiteX9" fmla="*/ 49913 w 56151"/>
                <a:gd name="connsiteY9" fmla="*/ 0 h 80987"/>
                <a:gd name="connsiteX10" fmla="*/ 54592 w 56151"/>
                <a:gd name="connsiteY10" fmla="*/ 1980 h 80987"/>
                <a:gd name="connsiteX11" fmla="*/ 56152 w 56151"/>
                <a:gd name="connsiteY11" fmla="*/ 6059 h 80987"/>
                <a:gd name="connsiteX12" fmla="*/ 54952 w 56151"/>
                <a:gd name="connsiteY12" fmla="*/ 8818 h 80987"/>
                <a:gd name="connsiteX13" fmla="*/ 52612 w 56151"/>
                <a:gd name="connsiteY13" fmla="*/ 9717 h 80987"/>
                <a:gd name="connsiteX14" fmla="*/ 50033 w 56151"/>
                <a:gd name="connsiteY14" fmla="*/ 8758 h 80987"/>
                <a:gd name="connsiteX15" fmla="*/ 49012 w 56151"/>
                <a:gd name="connsiteY15" fmla="*/ 6179 h 80987"/>
                <a:gd name="connsiteX16" fmla="*/ 50992 w 56151"/>
                <a:gd name="connsiteY16" fmla="*/ 2819 h 80987"/>
                <a:gd name="connsiteX17" fmla="*/ 49792 w 56151"/>
                <a:gd name="connsiteY17" fmla="*/ 2700 h 80987"/>
                <a:gd name="connsiteX18" fmla="*/ 38694 w 56151"/>
                <a:gd name="connsiteY18" fmla="*/ 7498 h 80987"/>
                <a:gd name="connsiteX19" fmla="*/ 43734 w 56151"/>
                <a:gd name="connsiteY19" fmla="*/ 19436 h 80987"/>
                <a:gd name="connsiteX20" fmla="*/ 37975 w 56151"/>
                <a:gd name="connsiteY20" fmla="*/ 32035 h 80987"/>
                <a:gd name="connsiteX21" fmla="*/ 23876 w 56151"/>
                <a:gd name="connsiteY21" fmla="*/ 37374 h 80987"/>
                <a:gd name="connsiteX22" fmla="*/ 11699 w 56151"/>
                <a:gd name="connsiteY22" fmla="*/ 33535 h 80987"/>
                <a:gd name="connsiteX23" fmla="*/ 9598 w 56151"/>
                <a:gd name="connsiteY23" fmla="*/ 39354 h 80987"/>
                <a:gd name="connsiteX24" fmla="*/ 11459 w 56151"/>
                <a:gd name="connsiteY24" fmla="*/ 44813 h 80987"/>
                <a:gd name="connsiteX25" fmla="*/ 16137 w 56151"/>
                <a:gd name="connsiteY25" fmla="*/ 47573 h 80987"/>
                <a:gd name="connsiteX26" fmla="*/ 25317 w 56151"/>
                <a:gd name="connsiteY26" fmla="*/ 47692 h 80987"/>
                <a:gd name="connsiteX27" fmla="*/ 32935 w 56151"/>
                <a:gd name="connsiteY27" fmla="*/ 47812 h 80987"/>
                <a:gd name="connsiteX28" fmla="*/ 39474 w 56151"/>
                <a:gd name="connsiteY28" fmla="*/ 48773 h 80987"/>
                <a:gd name="connsiteX29" fmla="*/ 46433 w 56151"/>
                <a:gd name="connsiteY29" fmla="*/ 51111 h 80987"/>
                <a:gd name="connsiteX30" fmla="*/ 54472 w 56151"/>
                <a:gd name="connsiteY30" fmla="*/ 65150 h 80987"/>
                <a:gd name="connsiteX31" fmla="*/ 46373 w 56151"/>
                <a:gd name="connsiteY31" fmla="*/ 76549 h 80987"/>
                <a:gd name="connsiteX32" fmla="*/ 27176 w 56151"/>
                <a:gd name="connsiteY32" fmla="*/ 80987 h 80987"/>
                <a:gd name="connsiteX33" fmla="*/ 7919 w 56151"/>
                <a:gd name="connsiteY33" fmla="*/ 76488 h 80987"/>
                <a:gd name="connsiteX34" fmla="*/ 0 w 56151"/>
                <a:gd name="connsiteY34" fmla="*/ 65391 h 80987"/>
                <a:gd name="connsiteX35" fmla="*/ 6420 w 56151"/>
                <a:gd name="connsiteY35" fmla="*/ 65391 h 80987"/>
                <a:gd name="connsiteX36" fmla="*/ 12358 w 56151"/>
                <a:gd name="connsiteY36" fmla="*/ 74269 h 80987"/>
                <a:gd name="connsiteX37" fmla="*/ 27297 w 56151"/>
                <a:gd name="connsiteY37" fmla="*/ 78169 h 80987"/>
                <a:gd name="connsiteX38" fmla="*/ 42053 w 56151"/>
                <a:gd name="connsiteY38" fmla="*/ 74328 h 80987"/>
                <a:gd name="connsiteX39" fmla="*/ 48053 w 56151"/>
                <a:gd name="connsiteY39" fmla="*/ 65391 h 80987"/>
                <a:gd name="connsiteX40" fmla="*/ 45953 w 56151"/>
                <a:gd name="connsiteY40" fmla="*/ 59391 h 80987"/>
                <a:gd name="connsiteX41" fmla="*/ 39534 w 56151"/>
                <a:gd name="connsiteY41" fmla="*/ 56092 h 80987"/>
                <a:gd name="connsiteX42" fmla="*/ 32276 w 56151"/>
                <a:gd name="connsiteY42" fmla="*/ 55011 h 80987"/>
                <a:gd name="connsiteX43" fmla="*/ 23757 w 56151"/>
                <a:gd name="connsiteY43" fmla="*/ 54832 h 80987"/>
                <a:gd name="connsiteX44" fmla="*/ 16498 w 56151"/>
                <a:gd name="connsiteY44" fmla="*/ 54832 h 80987"/>
                <a:gd name="connsiteX45" fmla="*/ 9359 w 56151"/>
                <a:gd name="connsiteY45" fmla="*/ 58131 h 80987"/>
                <a:gd name="connsiteX46" fmla="*/ 6420 w 56151"/>
                <a:gd name="connsiteY46" fmla="*/ 65391 h 80987"/>
                <a:gd name="connsiteX47" fmla="*/ 13138 w 56151"/>
                <a:gd name="connsiteY47" fmla="*/ 19436 h 80987"/>
                <a:gd name="connsiteX48" fmla="*/ 23876 w 56151"/>
                <a:gd name="connsiteY48" fmla="*/ 34554 h 80987"/>
                <a:gd name="connsiteX49" fmla="*/ 32576 w 56151"/>
                <a:gd name="connsiteY49" fmla="*/ 29635 h 80987"/>
                <a:gd name="connsiteX50" fmla="*/ 34555 w 56151"/>
                <a:gd name="connsiteY50" fmla="*/ 19317 h 80987"/>
                <a:gd name="connsiteX51" fmla="*/ 23876 w 56151"/>
                <a:gd name="connsiteY51" fmla="*/ 4199 h 80987"/>
                <a:gd name="connsiteX52" fmla="*/ 15118 w 56151"/>
                <a:gd name="connsiteY52" fmla="*/ 9118 h 80987"/>
                <a:gd name="connsiteX53" fmla="*/ 13138 w 56151"/>
                <a:gd name="connsiteY53" fmla="*/ 19436 h 8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6151" h="80987">
                  <a:moveTo>
                    <a:pt x="0" y="65391"/>
                  </a:moveTo>
                  <a:cubicBezTo>
                    <a:pt x="0" y="62751"/>
                    <a:pt x="1000" y="60291"/>
                    <a:pt x="2999" y="58011"/>
                  </a:cubicBezTo>
                  <a:cubicBezTo>
                    <a:pt x="5039" y="55731"/>
                    <a:pt x="7820" y="54091"/>
                    <a:pt x="11339" y="53091"/>
                  </a:cubicBezTo>
                  <a:cubicBezTo>
                    <a:pt x="7739" y="50812"/>
                    <a:pt x="5940" y="47172"/>
                    <a:pt x="5940" y="42174"/>
                  </a:cubicBezTo>
                  <a:cubicBezTo>
                    <a:pt x="5940" y="38333"/>
                    <a:pt x="7200" y="34934"/>
                    <a:pt x="9719" y="31975"/>
                  </a:cubicBezTo>
                  <a:cubicBezTo>
                    <a:pt x="5879" y="28775"/>
                    <a:pt x="3960" y="24556"/>
                    <a:pt x="3960" y="19317"/>
                  </a:cubicBezTo>
                  <a:cubicBezTo>
                    <a:pt x="3960" y="14478"/>
                    <a:pt x="5879" y="10277"/>
                    <a:pt x="9719" y="6718"/>
                  </a:cubicBezTo>
                  <a:cubicBezTo>
                    <a:pt x="13558" y="3159"/>
                    <a:pt x="18277" y="1379"/>
                    <a:pt x="23876" y="1379"/>
                  </a:cubicBezTo>
                  <a:cubicBezTo>
                    <a:pt x="28795" y="1379"/>
                    <a:pt x="33135" y="2860"/>
                    <a:pt x="36895" y="5819"/>
                  </a:cubicBezTo>
                  <a:cubicBezTo>
                    <a:pt x="40815" y="1979"/>
                    <a:pt x="45154" y="40"/>
                    <a:pt x="49913" y="0"/>
                  </a:cubicBezTo>
                  <a:cubicBezTo>
                    <a:pt x="52032" y="0"/>
                    <a:pt x="53592" y="660"/>
                    <a:pt x="54592" y="1980"/>
                  </a:cubicBezTo>
                  <a:cubicBezTo>
                    <a:pt x="55632" y="3299"/>
                    <a:pt x="56152" y="4659"/>
                    <a:pt x="56152" y="6059"/>
                  </a:cubicBezTo>
                  <a:cubicBezTo>
                    <a:pt x="56152" y="7298"/>
                    <a:pt x="55752" y="8218"/>
                    <a:pt x="54952" y="8818"/>
                  </a:cubicBezTo>
                  <a:cubicBezTo>
                    <a:pt x="54193" y="9418"/>
                    <a:pt x="53413" y="9717"/>
                    <a:pt x="52612" y="9717"/>
                  </a:cubicBezTo>
                  <a:cubicBezTo>
                    <a:pt x="51612" y="9717"/>
                    <a:pt x="50753" y="9397"/>
                    <a:pt x="50033" y="8758"/>
                  </a:cubicBezTo>
                  <a:cubicBezTo>
                    <a:pt x="49353" y="8078"/>
                    <a:pt x="49012" y="7219"/>
                    <a:pt x="49012" y="6179"/>
                  </a:cubicBezTo>
                  <a:cubicBezTo>
                    <a:pt x="49012" y="4459"/>
                    <a:pt x="49672" y="3339"/>
                    <a:pt x="50992" y="2819"/>
                  </a:cubicBezTo>
                  <a:cubicBezTo>
                    <a:pt x="50753" y="2739"/>
                    <a:pt x="50352" y="2700"/>
                    <a:pt x="49792" y="2700"/>
                  </a:cubicBezTo>
                  <a:cubicBezTo>
                    <a:pt x="45793" y="2700"/>
                    <a:pt x="42094" y="4299"/>
                    <a:pt x="38694" y="7498"/>
                  </a:cubicBezTo>
                  <a:cubicBezTo>
                    <a:pt x="42053" y="10618"/>
                    <a:pt x="43734" y="14597"/>
                    <a:pt x="43734" y="19436"/>
                  </a:cubicBezTo>
                  <a:cubicBezTo>
                    <a:pt x="43734" y="24276"/>
                    <a:pt x="41814" y="28476"/>
                    <a:pt x="37975" y="32035"/>
                  </a:cubicBezTo>
                  <a:cubicBezTo>
                    <a:pt x="34135" y="35594"/>
                    <a:pt x="29435" y="37374"/>
                    <a:pt x="23876" y="37374"/>
                  </a:cubicBezTo>
                  <a:cubicBezTo>
                    <a:pt x="19277" y="37374"/>
                    <a:pt x="15218" y="36095"/>
                    <a:pt x="11699" y="33535"/>
                  </a:cubicBezTo>
                  <a:cubicBezTo>
                    <a:pt x="10299" y="35175"/>
                    <a:pt x="9598" y="37114"/>
                    <a:pt x="9598" y="39354"/>
                  </a:cubicBezTo>
                  <a:cubicBezTo>
                    <a:pt x="9598" y="41394"/>
                    <a:pt x="10218" y="43214"/>
                    <a:pt x="11459" y="44813"/>
                  </a:cubicBezTo>
                  <a:cubicBezTo>
                    <a:pt x="12699" y="46413"/>
                    <a:pt x="14259" y="47334"/>
                    <a:pt x="16137" y="47573"/>
                  </a:cubicBezTo>
                  <a:cubicBezTo>
                    <a:pt x="16697" y="47652"/>
                    <a:pt x="19758" y="47692"/>
                    <a:pt x="25317" y="47692"/>
                  </a:cubicBezTo>
                  <a:cubicBezTo>
                    <a:pt x="28597" y="47692"/>
                    <a:pt x="31136" y="47732"/>
                    <a:pt x="32935" y="47812"/>
                  </a:cubicBezTo>
                  <a:cubicBezTo>
                    <a:pt x="34735" y="47893"/>
                    <a:pt x="36914" y="48213"/>
                    <a:pt x="39474" y="48773"/>
                  </a:cubicBezTo>
                  <a:cubicBezTo>
                    <a:pt x="42074" y="49293"/>
                    <a:pt x="44393" y="50073"/>
                    <a:pt x="46433" y="51111"/>
                  </a:cubicBezTo>
                  <a:cubicBezTo>
                    <a:pt x="51753" y="54071"/>
                    <a:pt x="54432" y="58750"/>
                    <a:pt x="54472" y="65150"/>
                  </a:cubicBezTo>
                  <a:cubicBezTo>
                    <a:pt x="54472" y="69829"/>
                    <a:pt x="51772" y="73629"/>
                    <a:pt x="46373" y="76549"/>
                  </a:cubicBezTo>
                  <a:cubicBezTo>
                    <a:pt x="41014" y="79508"/>
                    <a:pt x="34616" y="80987"/>
                    <a:pt x="27176" y="80987"/>
                  </a:cubicBezTo>
                  <a:cubicBezTo>
                    <a:pt x="19658" y="80987"/>
                    <a:pt x="13238" y="79488"/>
                    <a:pt x="7919" y="76488"/>
                  </a:cubicBezTo>
                  <a:cubicBezTo>
                    <a:pt x="2639" y="73529"/>
                    <a:pt x="0" y="69829"/>
                    <a:pt x="0" y="65391"/>
                  </a:cubicBezTo>
                  <a:moveTo>
                    <a:pt x="6420" y="65391"/>
                  </a:moveTo>
                  <a:cubicBezTo>
                    <a:pt x="6420" y="68750"/>
                    <a:pt x="8400" y="71709"/>
                    <a:pt x="12358" y="74269"/>
                  </a:cubicBezTo>
                  <a:cubicBezTo>
                    <a:pt x="16318" y="76869"/>
                    <a:pt x="21297" y="78169"/>
                    <a:pt x="27297" y="78169"/>
                  </a:cubicBezTo>
                  <a:cubicBezTo>
                    <a:pt x="33176" y="78169"/>
                    <a:pt x="38095" y="76888"/>
                    <a:pt x="42053" y="74328"/>
                  </a:cubicBezTo>
                  <a:cubicBezTo>
                    <a:pt x="46053" y="71809"/>
                    <a:pt x="48053" y="68829"/>
                    <a:pt x="48053" y="65391"/>
                  </a:cubicBezTo>
                  <a:cubicBezTo>
                    <a:pt x="48053" y="62951"/>
                    <a:pt x="47353" y="60951"/>
                    <a:pt x="45953" y="59391"/>
                  </a:cubicBezTo>
                  <a:cubicBezTo>
                    <a:pt x="44553" y="57831"/>
                    <a:pt x="42415" y="56731"/>
                    <a:pt x="39534" y="56092"/>
                  </a:cubicBezTo>
                  <a:cubicBezTo>
                    <a:pt x="36695" y="55491"/>
                    <a:pt x="34275" y="55131"/>
                    <a:pt x="32276" y="55011"/>
                  </a:cubicBezTo>
                  <a:cubicBezTo>
                    <a:pt x="30277" y="54892"/>
                    <a:pt x="27436" y="54832"/>
                    <a:pt x="23757" y="54832"/>
                  </a:cubicBezTo>
                  <a:lnTo>
                    <a:pt x="16498" y="54832"/>
                  </a:lnTo>
                  <a:cubicBezTo>
                    <a:pt x="13698" y="54992"/>
                    <a:pt x="11318" y="56091"/>
                    <a:pt x="9359" y="58131"/>
                  </a:cubicBezTo>
                  <a:cubicBezTo>
                    <a:pt x="7399" y="60171"/>
                    <a:pt x="6420" y="62590"/>
                    <a:pt x="6420" y="65391"/>
                  </a:cubicBezTo>
                  <a:moveTo>
                    <a:pt x="13138" y="19436"/>
                  </a:moveTo>
                  <a:cubicBezTo>
                    <a:pt x="13138" y="29515"/>
                    <a:pt x="16717" y="34554"/>
                    <a:pt x="23876" y="34554"/>
                  </a:cubicBezTo>
                  <a:cubicBezTo>
                    <a:pt x="27476" y="34554"/>
                    <a:pt x="30377" y="32915"/>
                    <a:pt x="32576" y="29635"/>
                  </a:cubicBezTo>
                  <a:cubicBezTo>
                    <a:pt x="33896" y="27436"/>
                    <a:pt x="34555" y="23997"/>
                    <a:pt x="34555" y="19317"/>
                  </a:cubicBezTo>
                  <a:cubicBezTo>
                    <a:pt x="34555" y="9238"/>
                    <a:pt x="30995" y="4199"/>
                    <a:pt x="23876" y="4199"/>
                  </a:cubicBezTo>
                  <a:cubicBezTo>
                    <a:pt x="20276" y="4199"/>
                    <a:pt x="17358" y="5838"/>
                    <a:pt x="15118" y="9118"/>
                  </a:cubicBezTo>
                  <a:cubicBezTo>
                    <a:pt x="13798" y="11318"/>
                    <a:pt x="13138" y="14758"/>
                    <a:pt x="13138" y="19436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19" name="Freeform 4118">
              <a:extLst>
                <a:ext uri="{FF2B5EF4-FFF2-40B4-BE49-F238E27FC236}">
                  <a16:creationId xmlns:a16="http://schemas.microsoft.com/office/drawing/2014/main" id="{C54FB924-C9AD-FE74-AA80-660266426EF2}"/>
                </a:ext>
              </a:extLst>
            </p:cNvPr>
            <p:cNvSpPr/>
            <p:nvPr/>
          </p:nvSpPr>
          <p:spPr>
            <a:xfrm>
              <a:off x="3071401" y="2596450"/>
              <a:ext cx="26276" cy="82188"/>
            </a:xfrm>
            <a:custGeom>
              <a:avLst/>
              <a:gdLst>
                <a:gd name="connsiteX0" fmla="*/ 0 w 26276"/>
                <a:gd name="connsiteY0" fmla="*/ 82189 h 82188"/>
                <a:gd name="connsiteX1" fmla="*/ 0 w 26276"/>
                <a:gd name="connsiteY1" fmla="*/ 78408 h 82188"/>
                <a:gd name="connsiteX2" fmla="*/ 8039 w 26276"/>
                <a:gd name="connsiteY2" fmla="*/ 77628 h 82188"/>
                <a:gd name="connsiteX3" fmla="*/ 9538 w 26276"/>
                <a:gd name="connsiteY3" fmla="*/ 72830 h 82188"/>
                <a:gd name="connsiteX4" fmla="*/ 9538 w 26276"/>
                <a:gd name="connsiteY4" fmla="*/ 39774 h 82188"/>
                <a:gd name="connsiteX5" fmla="*/ 7978 w 26276"/>
                <a:gd name="connsiteY5" fmla="*/ 34135 h 82188"/>
                <a:gd name="connsiteX6" fmla="*/ 480 w 26276"/>
                <a:gd name="connsiteY6" fmla="*/ 33056 h 82188"/>
                <a:gd name="connsiteX7" fmla="*/ 480 w 26276"/>
                <a:gd name="connsiteY7" fmla="*/ 29216 h 82188"/>
                <a:gd name="connsiteX8" fmla="*/ 17637 w 26276"/>
                <a:gd name="connsiteY8" fmla="*/ 27896 h 82188"/>
                <a:gd name="connsiteX9" fmla="*/ 17637 w 26276"/>
                <a:gd name="connsiteY9" fmla="*/ 72950 h 82188"/>
                <a:gd name="connsiteX10" fmla="*/ 18957 w 26276"/>
                <a:gd name="connsiteY10" fmla="*/ 77509 h 82188"/>
                <a:gd name="connsiteX11" fmla="*/ 26276 w 26276"/>
                <a:gd name="connsiteY11" fmla="*/ 78408 h 82188"/>
                <a:gd name="connsiteX12" fmla="*/ 26276 w 26276"/>
                <a:gd name="connsiteY12" fmla="*/ 82189 h 82188"/>
                <a:gd name="connsiteX13" fmla="*/ 13498 w 26276"/>
                <a:gd name="connsiteY13" fmla="*/ 81829 h 82188"/>
                <a:gd name="connsiteX14" fmla="*/ 0 w 26276"/>
                <a:gd name="connsiteY14" fmla="*/ 82189 h 82188"/>
                <a:gd name="connsiteX15" fmla="*/ 5160 w 26276"/>
                <a:gd name="connsiteY15" fmla="*/ 6479 h 82188"/>
                <a:gd name="connsiteX16" fmla="*/ 7019 w 26276"/>
                <a:gd name="connsiteY16" fmla="*/ 2040 h 82188"/>
                <a:gd name="connsiteX17" fmla="*/ 11638 w 26276"/>
                <a:gd name="connsiteY17" fmla="*/ 0 h 82188"/>
                <a:gd name="connsiteX18" fmla="*/ 16258 w 26276"/>
                <a:gd name="connsiteY18" fmla="*/ 1860 h 82188"/>
                <a:gd name="connsiteX19" fmla="*/ 18177 w 26276"/>
                <a:gd name="connsiteY19" fmla="*/ 6539 h 82188"/>
                <a:gd name="connsiteX20" fmla="*/ 16258 w 26276"/>
                <a:gd name="connsiteY20" fmla="*/ 11218 h 82188"/>
                <a:gd name="connsiteX21" fmla="*/ 11638 w 26276"/>
                <a:gd name="connsiteY21" fmla="*/ 13019 h 82188"/>
                <a:gd name="connsiteX22" fmla="*/ 6959 w 26276"/>
                <a:gd name="connsiteY22" fmla="*/ 11039 h 82188"/>
                <a:gd name="connsiteX23" fmla="*/ 5160 w 26276"/>
                <a:gd name="connsiteY23" fmla="*/ 6479 h 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276" h="82188">
                  <a:moveTo>
                    <a:pt x="0" y="82189"/>
                  </a:moveTo>
                  <a:lnTo>
                    <a:pt x="0" y="78408"/>
                  </a:lnTo>
                  <a:cubicBezTo>
                    <a:pt x="4359" y="78408"/>
                    <a:pt x="7038" y="78148"/>
                    <a:pt x="8039" y="77628"/>
                  </a:cubicBezTo>
                  <a:cubicBezTo>
                    <a:pt x="9039" y="77069"/>
                    <a:pt x="9538" y="75469"/>
                    <a:pt x="9538" y="72830"/>
                  </a:cubicBezTo>
                  <a:lnTo>
                    <a:pt x="9538" y="39774"/>
                  </a:lnTo>
                  <a:cubicBezTo>
                    <a:pt x="9538" y="36735"/>
                    <a:pt x="9018" y="34855"/>
                    <a:pt x="7978" y="34135"/>
                  </a:cubicBezTo>
                  <a:cubicBezTo>
                    <a:pt x="6978" y="33416"/>
                    <a:pt x="4480" y="33056"/>
                    <a:pt x="480" y="33056"/>
                  </a:cubicBezTo>
                  <a:lnTo>
                    <a:pt x="480" y="29216"/>
                  </a:lnTo>
                  <a:lnTo>
                    <a:pt x="17637" y="27896"/>
                  </a:lnTo>
                  <a:lnTo>
                    <a:pt x="17637" y="72950"/>
                  </a:lnTo>
                  <a:cubicBezTo>
                    <a:pt x="17637" y="75390"/>
                    <a:pt x="18077" y="76909"/>
                    <a:pt x="18957" y="77509"/>
                  </a:cubicBezTo>
                  <a:cubicBezTo>
                    <a:pt x="19837" y="78108"/>
                    <a:pt x="22277" y="78408"/>
                    <a:pt x="26276" y="78408"/>
                  </a:cubicBezTo>
                  <a:lnTo>
                    <a:pt x="26276" y="82189"/>
                  </a:lnTo>
                  <a:cubicBezTo>
                    <a:pt x="17917" y="81949"/>
                    <a:pt x="13658" y="81829"/>
                    <a:pt x="13498" y="81829"/>
                  </a:cubicBezTo>
                  <a:cubicBezTo>
                    <a:pt x="12377" y="81829"/>
                    <a:pt x="7878" y="81949"/>
                    <a:pt x="0" y="82189"/>
                  </a:cubicBezTo>
                  <a:moveTo>
                    <a:pt x="5160" y="6479"/>
                  </a:moveTo>
                  <a:cubicBezTo>
                    <a:pt x="5160" y="4840"/>
                    <a:pt x="5780" y="3360"/>
                    <a:pt x="7019" y="2040"/>
                  </a:cubicBezTo>
                  <a:cubicBezTo>
                    <a:pt x="8298" y="680"/>
                    <a:pt x="9839" y="0"/>
                    <a:pt x="11638" y="0"/>
                  </a:cubicBezTo>
                  <a:cubicBezTo>
                    <a:pt x="13438" y="0"/>
                    <a:pt x="14978" y="620"/>
                    <a:pt x="16258" y="1860"/>
                  </a:cubicBezTo>
                  <a:cubicBezTo>
                    <a:pt x="17537" y="3059"/>
                    <a:pt x="18177" y="4619"/>
                    <a:pt x="18177" y="6539"/>
                  </a:cubicBezTo>
                  <a:cubicBezTo>
                    <a:pt x="18177" y="8419"/>
                    <a:pt x="17537" y="9979"/>
                    <a:pt x="16258" y="11218"/>
                  </a:cubicBezTo>
                  <a:cubicBezTo>
                    <a:pt x="14978" y="12418"/>
                    <a:pt x="13438" y="13019"/>
                    <a:pt x="11638" y="13019"/>
                  </a:cubicBezTo>
                  <a:cubicBezTo>
                    <a:pt x="9758" y="13019"/>
                    <a:pt x="8199" y="12359"/>
                    <a:pt x="6959" y="11039"/>
                  </a:cubicBezTo>
                  <a:cubicBezTo>
                    <a:pt x="5759" y="9719"/>
                    <a:pt x="5160" y="8199"/>
                    <a:pt x="5160" y="6479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20" name="Freeform 4119">
              <a:extLst>
                <a:ext uri="{FF2B5EF4-FFF2-40B4-BE49-F238E27FC236}">
                  <a16:creationId xmlns:a16="http://schemas.microsoft.com/office/drawing/2014/main" id="{43F91BA9-91EB-7A2A-5E4F-5E1EC3A93E50}"/>
                </a:ext>
              </a:extLst>
            </p:cNvPr>
            <p:cNvSpPr/>
            <p:nvPr/>
          </p:nvSpPr>
          <p:spPr>
            <a:xfrm>
              <a:off x="3106072" y="2603049"/>
              <a:ext cx="38453" cy="76968"/>
            </a:xfrm>
            <a:custGeom>
              <a:avLst/>
              <a:gdLst>
                <a:gd name="connsiteX0" fmla="*/ 0 w 38453"/>
                <a:gd name="connsiteY0" fmla="*/ 26457 h 76968"/>
                <a:gd name="connsiteX1" fmla="*/ 0 w 38453"/>
                <a:gd name="connsiteY1" fmla="*/ 23757 h 76968"/>
                <a:gd name="connsiteX2" fmla="*/ 9358 w 38453"/>
                <a:gd name="connsiteY2" fmla="*/ 19558 h 76968"/>
                <a:gd name="connsiteX3" fmla="*/ 14397 w 38453"/>
                <a:gd name="connsiteY3" fmla="*/ 10619 h 76968"/>
                <a:gd name="connsiteX4" fmla="*/ 15838 w 38453"/>
                <a:gd name="connsiteY4" fmla="*/ 0 h 76968"/>
                <a:gd name="connsiteX5" fmla="*/ 18897 w 38453"/>
                <a:gd name="connsiteY5" fmla="*/ 0 h 76968"/>
                <a:gd name="connsiteX6" fmla="*/ 18897 w 38453"/>
                <a:gd name="connsiteY6" fmla="*/ 22617 h 76968"/>
                <a:gd name="connsiteX7" fmla="*/ 36474 w 38453"/>
                <a:gd name="connsiteY7" fmla="*/ 22617 h 76968"/>
                <a:gd name="connsiteX8" fmla="*/ 36474 w 38453"/>
                <a:gd name="connsiteY8" fmla="*/ 26457 h 76968"/>
                <a:gd name="connsiteX9" fmla="*/ 18897 w 38453"/>
                <a:gd name="connsiteY9" fmla="*/ 26457 h 76968"/>
                <a:gd name="connsiteX10" fmla="*/ 18897 w 38453"/>
                <a:gd name="connsiteY10" fmla="*/ 60591 h 76968"/>
                <a:gd name="connsiteX11" fmla="*/ 27175 w 38453"/>
                <a:gd name="connsiteY11" fmla="*/ 73849 h 76968"/>
                <a:gd name="connsiteX12" fmla="*/ 33055 w 38453"/>
                <a:gd name="connsiteY12" fmla="*/ 70249 h 76968"/>
                <a:gd name="connsiteX13" fmla="*/ 35394 w 38453"/>
                <a:gd name="connsiteY13" fmla="*/ 60112 h 76968"/>
                <a:gd name="connsiteX14" fmla="*/ 35394 w 38453"/>
                <a:gd name="connsiteY14" fmla="*/ 53332 h 76968"/>
                <a:gd name="connsiteX15" fmla="*/ 38454 w 38453"/>
                <a:gd name="connsiteY15" fmla="*/ 53332 h 76968"/>
                <a:gd name="connsiteX16" fmla="*/ 38454 w 38453"/>
                <a:gd name="connsiteY16" fmla="*/ 60351 h 76968"/>
                <a:gd name="connsiteX17" fmla="*/ 35394 w 38453"/>
                <a:gd name="connsiteY17" fmla="*/ 71990 h 76968"/>
                <a:gd name="connsiteX18" fmla="*/ 26276 w 38453"/>
                <a:gd name="connsiteY18" fmla="*/ 76969 h 76968"/>
                <a:gd name="connsiteX19" fmla="*/ 21836 w 38453"/>
                <a:gd name="connsiteY19" fmla="*/ 76369 h 76968"/>
                <a:gd name="connsiteX20" fmla="*/ 16797 w 38453"/>
                <a:gd name="connsiteY20" fmla="*/ 74390 h 76968"/>
                <a:gd name="connsiteX21" fmla="*/ 12178 w 38453"/>
                <a:gd name="connsiteY21" fmla="*/ 69290 h 76968"/>
                <a:gd name="connsiteX22" fmla="*/ 10438 w 38453"/>
                <a:gd name="connsiteY22" fmla="*/ 60351 h 76968"/>
                <a:gd name="connsiteX23" fmla="*/ 10438 w 38453"/>
                <a:gd name="connsiteY23" fmla="*/ 26457 h 76968"/>
                <a:gd name="connsiteX24" fmla="*/ 0 w 38453"/>
                <a:gd name="connsiteY24" fmla="*/ 26457 h 76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53" h="76968">
                  <a:moveTo>
                    <a:pt x="0" y="26457"/>
                  </a:moveTo>
                  <a:lnTo>
                    <a:pt x="0" y="23757"/>
                  </a:lnTo>
                  <a:cubicBezTo>
                    <a:pt x="3759" y="23597"/>
                    <a:pt x="6878" y="22197"/>
                    <a:pt x="9358" y="19558"/>
                  </a:cubicBezTo>
                  <a:cubicBezTo>
                    <a:pt x="11878" y="16877"/>
                    <a:pt x="13558" y="13899"/>
                    <a:pt x="14397" y="10619"/>
                  </a:cubicBezTo>
                  <a:cubicBezTo>
                    <a:pt x="15277" y="7339"/>
                    <a:pt x="15757" y="3800"/>
                    <a:pt x="15838" y="0"/>
                  </a:cubicBezTo>
                  <a:lnTo>
                    <a:pt x="18897" y="0"/>
                  </a:lnTo>
                  <a:lnTo>
                    <a:pt x="18897" y="22617"/>
                  </a:lnTo>
                  <a:lnTo>
                    <a:pt x="36474" y="22617"/>
                  </a:lnTo>
                  <a:lnTo>
                    <a:pt x="36474" y="26457"/>
                  </a:lnTo>
                  <a:lnTo>
                    <a:pt x="18897" y="26457"/>
                  </a:lnTo>
                  <a:lnTo>
                    <a:pt x="18897" y="60591"/>
                  </a:lnTo>
                  <a:cubicBezTo>
                    <a:pt x="18897" y="69430"/>
                    <a:pt x="21657" y="73849"/>
                    <a:pt x="27175" y="73849"/>
                  </a:cubicBezTo>
                  <a:cubicBezTo>
                    <a:pt x="29535" y="73849"/>
                    <a:pt x="31495" y="72649"/>
                    <a:pt x="33055" y="70249"/>
                  </a:cubicBezTo>
                  <a:cubicBezTo>
                    <a:pt x="34614" y="67810"/>
                    <a:pt x="35394" y="64431"/>
                    <a:pt x="35394" y="60112"/>
                  </a:cubicBezTo>
                  <a:lnTo>
                    <a:pt x="35394" y="53332"/>
                  </a:lnTo>
                  <a:lnTo>
                    <a:pt x="38454" y="53332"/>
                  </a:lnTo>
                  <a:lnTo>
                    <a:pt x="38454" y="60351"/>
                  </a:lnTo>
                  <a:cubicBezTo>
                    <a:pt x="38454" y="64791"/>
                    <a:pt x="37434" y="68670"/>
                    <a:pt x="35394" y="71990"/>
                  </a:cubicBezTo>
                  <a:cubicBezTo>
                    <a:pt x="33354" y="75309"/>
                    <a:pt x="30315" y="76969"/>
                    <a:pt x="26276" y="76969"/>
                  </a:cubicBezTo>
                  <a:cubicBezTo>
                    <a:pt x="24796" y="76969"/>
                    <a:pt x="23315" y="76769"/>
                    <a:pt x="21836" y="76369"/>
                  </a:cubicBezTo>
                  <a:cubicBezTo>
                    <a:pt x="20397" y="76010"/>
                    <a:pt x="18716" y="75349"/>
                    <a:pt x="16797" y="74390"/>
                  </a:cubicBezTo>
                  <a:cubicBezTo>
                    <a:pt x="14917" y="73389"/>
                    <a:pt x="13377" y="71690"/>
                    <a:pt x="12178" y="69290"/>
                  </a:cubicBezTo>
                  <a:cubicBezTo>
                    <a:pt x="11019" y="66850"/>
                    <a:pt x="10438" y="63870"/>
                    <a:pt x="10438" y="60351"/>
                  </a:cubicBezTo>
                  <a:lnTo>
                    <a:pt x="10438" y="26457"/>
                  </a:lnTo>
                  <a:lnTo>
                    <a:pt x="0" y="26457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21" name="Freeform 4120">
              <a:extLst>
                <a:ext uri="{FF2B5EF4-FFF2-40B4-BE49-F238E27FC236}">
                  <a16:creationId xmlns:a16="http://schemas.microsoft.com/office/drawing/2014/main" id="{8E005C73-BE06-09AF-1BCC-BA2CA375227D}"/>
                </a:ext>
              </a:extLst>
            </p:cNvPr>
            <p:cNvSpPr/>
            <p:nvPr/>
          </p:nvSpPr>
          <p:spPr>
            <a:xfrm>
              <a:off x="3153247" y="2586492"/>
              <a:ext cx="28495" cy="122861"/>
            </a:xfrm>
            <a:custGeom>
              <a:avLst/>
              <a:gdLst>
                <a:gd name="connsiteX0" fmla="*/ 0 w 28495"/>
                <a:gd name="connsiteY0" fmla="*/ 61431 h 122861"/>
                <a:gd name="connsiteX1" fmla="*/ 7739 w 28495"/>
                <a:gd name="connsiteY1" fmla="*/ 23936 h 122861"/>
                <a:gd name="connsiteX2" fmla="*/ 15657 w 28495"/>
                <a:gd name="connsiteY2" fmla="*/ 11038 h 122861"/>
                <a:gd name="connsiteX3" fmla="*/ 23336 w 28495"/>
                <a:gd name="connsiteY3" fmla="*/ 2579 h 122861"/>
                <a:gd name="connsiteX4" fmla="*/ 27235 w 28495"/>
                <a:gd name="connsiteY4" fmla="*/ 0 h 122861"/>
                <a:gd name="connsiteX5" fmla="*/ 28495 w 28495"/>
                <a:gd name="connsiteY5" fmla="*/ 1200 h 122861"/>
                <a:gd name="connsiteX6" fmla="*/ 26875 w 28495"/>
                <a:gd name="connsiteY6" fmla="*/ 3299 h 122861"/>
                <a:gd name="connsiteX7" fmla="*/ 7138 w 28495"/>
                <a:gd name="connsiteY7" fmla="*/ 61431 h 122861"/>
                <a:gd name="connsiteX8" fmla="*/ 26395 w 28495"/>
                <a:gd name="connsiteY8" fmla="*/ 118903 h 122861"/>
                <a:gd name="connsiteX9" fmla="*/ 28495 w 28495"/>
                <a:gd name="connsiteY9" fmla="*/ 121662 h 122861"/>
                <a:gd name="connsiteX10" fmla="*/ 27235 w 28495"/>
                <a:gd name="connsiteY10" fmla="*/ 122862 h 122861"/>
                <a:gd name="connsiteX11" fmla="*/ 23456 w 28495"/>
                <a:gd name="connsiteY11" fmla="*/ 120403 h 122861"/>
                <a:gd name="connsiteX12" fmla="*/ 15957 w 28495"/>
                <a:gd name="connsiteY12" fmla="*/ 112304 h 122861"/>
                <a:gd name="connsiteX13" fmla="*/ 8099 w 28495"/>
                <a:gd name="connsiteY13" fmla="*/ 99765 h 122861"/>
                <a:gd name="connsiteX14" fmla="*/ 0 w 28495"/>
                <a:gd name="connsiteY14" fmla="*/ 61431 h 12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95" h="122861">
                  <a:moveTo>
                    <a:pt x="0" y="61431"/>
                  </a:moveTo>
                  <a:cubicBezTo>
                    <a:pt x="0" y="47594"/>
                    <a:pt x="2579" y="35095"/>
                    <a:pt x="7739" y="23936"/>
                  </a:cubicBezTo>
                  <a:cubicBezTo>
                    <a:pt x="9938" y="19257"/>
                    <a:pt x="12577" y="14958"/>
                    <a:pt x="15657" y="11038"/>
                  </a:cubicBezTo>
                  <a:cubicBezTo>
                    <a:pt x="18737" y="7119"/>
                    <a:pt x="21296" y="4299"/>
                    <a:pt x="23336" y="2579"/>
                  </a:cubicBezTo>
                  <a:cubicBezTo>
                    <a:pt x="25376" y="859"/>
                    <a:pt x="26676" y="0"/>
                    <a:pt x="27235" y="0"/>
                  </a:cubicBezTo>
                  <a:cubicBezTo>
                    <a:pt x="28036" y="0"/>
                    <a:pt x="28456" y="400"/>
                    <a:pt x="28495" y="1200"/>
                  </a:cubicBezTo>
                  <a:cubicBezTo>
                    <a:pt x="28495" y="1600"/>
                    <a:pt x="27955" y="2299"/>
                    <a:pt x="26875" y="3299"/>
                  </a:cubicBezTo>
                  <a:cubicBezTo>
                    <a:pt x="13677" y="16737"/>
                    <a:pt x="7099" y="36114"/>
                    <a:pt x="7138" y="61431"/>
                  </a:cubicBezTo>
                  <a:cubicBezTo>
                    <a:pt x="7138" y="86827"/>
                    <a:pt x="13557" y="105985"/>
                    <a:pt x="26395" y="118903"/>
                  </a:cubicBezTo>
                  <a:cubicBezTo>
                    <a:pt x="27795" y="120303"/>
                    <a:pt x="28495" y="121222"/>
                    <a:pt x="28495" y="121662"/>
                  </a:cubicBezTo>
                  <a:cubicBezTo>
                    <a:pt x="28495" y="122462"/>
                    <a:pt x="28075" y="122862"/>
                    <a:pt x="27235" y="122862"/>
                  </a:cubicBezTo>
                  <a:cubicBezTo>
                    <a:pt x="26676" y="122862"/>
                    <a:pt x="25415" y="122042"/>
                    <a:pt x="23456" y="120403"/>
                  </a:cubicBezTo>
                  <a:cubicBezTo>
                    <a:pt x="21497" y="118762"/>
                    <a:pt x="18997" y="116063"/>
                    <a:pt x="15957" y="112304"/>
                  </a:cubicBezTo>
                  <a:cubicBezTo>
                    <a:pt x="12918" y="108544"/>
                    <a:pt x="10298" y="104364"/>
                    <a:pt x="8099" y="99765"/>
                  </a:cubicBezTo>
                  <a:cubicBezTo>
                    <a:pt x="2700" y="88607"/>
                    <a:pt x="0" y="75829"/>
                    <a:pt x="0" y="61431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22" name="Freeform 4121">
              <a:extLst>
                <a:ext uri="{FF2B5EF4-FFF2-40B4-BE49-F238E27FC236}">
                  <a16:creationId xmlns:a16="http://schemas.microsoft.com/office/drawing/2014/main" id="{DF05D184-05A8-D45F-A816-2A5FA33A2782}"/>
                </a:ext>
              </a:extLst>
            </p:cNvPr>
            <p:cNvSpPr/>
            <p:nvPr/>
          </p:nvSpPr>
          <p:spPr>
            <a:xfrm>
              <a:off x="3191078" y="2624346"/>
              <a:ext cx="61191" cy="55671"/>
            </a:xfrm>
            <a:custGeom>
              <a:avLst/>
              <a:gdLst>
                <a:gd name="connsiteX0" fmla="*/ 61191 w 61191"/>
                <a:gd name="connsiteY0" fmla="*/ 8099 h 55671"/>
                <a:gd name="connsiteX1" fmla="*/ 59091 w 61191"/>
                <a:gd name="connsiteY1" fmla="*/ 13377 h 55671"/>
                <a:gd name="connsiteX2" fmla="*/ 54592 w 61191"/>
                <a:gd name="connsiteY2" fmla="*/ 15238 h 55671"/>
                <a:gd name="connsiteX3" fmla="*/ 51113 w 61191"/>
                <a:gd name="connsiteY3" fmla="*/ 13918 h 55671"/>
                <a:gd name="connsiteX4" fmla="*/ 49913 w 61191"/>
                <a:gd name="connsiteY4" fmla="*/ 10919 h 55671"/>
                <a:gd name="connsiteX5" fmla="*/ 51592 w 61191"/>
                <a:gd name="connsiteY5" fmla="*/ 6659 h 55671"/>
                <a:gd name="connsiteX6" fmla="*/ 55792 w 61191"/>
                <a:gd name="connsiteY6" fmla="*/ 4259 h 55671"/>
                <a:gd name="connsiteX7" fmla="*/ 49672 w 61191"/>
                <a:gd name="connsiteY7" fmla="*/ 2700 h 55671"/>
                <a:gd name="connsiteX8" fmla="*/ 45173 w 61191"/>
                <a:gd name="connsiteY8" fmla="*/ 3960 h 55671"/>
                <a:gd name="connsiteX9" fmla="*/ 41874 w 61191"/>
                <a:gd name="connsiteY9" fmla="*/ 6839 h 55671"/>
                <a:gd name="connsiteX10" fmla="*/ 39593 w 61191"/>
                <a:gd name="connsiteY10" fmla="*/ 10798 h 55671"/>
                <a:gd name="connsiteX11" fmla="*/ 38154 w 61191"/>
                <a:gd name="connsiteY11" fmla="*/ 14458 h 55671"/>
                <a:gd name="connsiteX12" fmla="*/ 37494 w 61191"/>
                <a:gd name="connsiteY12" fmla="*/ 17218 h 55671"/>
                <a:gd name="connsiteX13" fmla="*/ 33295 w 61191"/>
                <a:gd name="connsiteY13" fmla="*/ 34015 h 55671"/>
                <a:gd name="connsiteX14" fmla="*/ 31255 w 61191"/>
                <a:gd name="connsiteY14" fmla="*/ 44813 h 55671"/>
                <a:gd name="connsiteX15" fmla="*/ 32935 w 61191"/>
                <a:gd name="connsiteY15" fmla="*/ 50632 h 55671"/>
                <a:gd name="connsiteX16" fmla="*/ 37975 w 61191"/>
                <a:gd name="connsiteY16" fmla="*/ 52912 h 55671"/>
                <a:gd name="connsiteX17" fmla="*/ 40793 w 61191"/>
                <a:gd name="connsiteY17" fmla="*/ 52552 h 55671"/>
                <a:gd name="connsiteX18" fmla="*/ 44214 w 61191"/>
                <a:gd name="connsiteY18" fmla="*/ 51053 h 55671"/>
                <a:gd name="connsiteX19" fmla="*/ 47933 w 61191"/>
                <a:gd name="connsiteY19" fmla="*/ 48233 h 55671"/>
                <a:gd name="connsiteX20" fmla="*/ 51473 w 61191"/>
                <a:gd name="connsiteY20" fmla="*/ 43553 h 55671"/>
                <a:gd name="connsiteX21" fmla="*/ 54351 w 61191"/>
                <a:gd name="connsiteY21" fmla="*/ 36835 h 55671"/>
                <a:gd name="connsiteX22" fmla="*/ 55911 w 61191"/>
                <a:gd name="connsiteY22" fmla="*/ 35515 h 55671"/>
                <a:gd name="connsiteX23" fmla="*/ 57411 w 61191"/>
                <a:gd name="connsiteY23" fmla="*/ 36715 h 55671"/>
                <a:gd name="connsiteX24" fmla="*/ 56572 w 61191"/>
                <a:gd name="connsiteY24" fmla="*/ 39894 h 55671"/>
                <a:gd name="connsiteX25" fmla="*/ 54052 w 61191"/>
                <a:gd name="connsiteY25" fmla="*/ 44753 h 55671"/>
                <a:gd name="connsiteX26" fmla="*/ 50152 w 61191"/>
                <a:gd name="connsiteY26" fmla="*/ 49913 h 55671"/>
                <a:gd name="connsiteX27" fmla="*/ 44633 w 61191"/>
                <a:gd name="connsiteY27" fmla="*/ 53992 h 55671"/>
                <a:gd name="connsiteX28" fmla="*/ 37734 w 61191"/>
                <a:gd name="connsiteY28" fmla="*/ 55672 h 55671"/>
                <a:gd name="connsiteX29" fmla="*/ 29155 w 61191"/>
                <a:gd name="connsiteY29" fmla="*/ 52912 h 55671"/>
                <a:gd name="connsiteX30" fmla="*/ 24477 w 61191"/>
                <a:gd name="connsiteY30" fmla="*/ 46313 h 55671"/>
                <a:gd name="connsiteX31" fmla="*/ 23756 w 61191"/>
                <a:gd name="connsiteY31" fmla="*/ 47573 h 55671"/>
                <a:gd name="connsiteX32" fmla="*/ 22077 w 61191"/>
                <a:gd name="connsiteY32" fmla="*/ 49913 h 55671"/>
                <a:gd name="connsiteX33" fmla="*/ 19496 w 61191"/>
                <a:gd name="connsiteY33" fmla="*/ 52673 h 55671"/>
                <a:gd name="connsiteX34" fmla="*/ 15958 w 61191"/>
                <a:gd name="connsiteY34" fmla="*/ 54713 h 55671"/>
                <a:gd name="connsiteX35" fmla="*/ 11578 w 61191"/>
                <a:gd name="connsiteY35" fmla="*/ 55672 h 55671"/>
                <a:gd name="connsiteX36" fmla="*/ 6119 w 61191"/>
                <a:gd name="connsiteY36" fmla="*/ 54832 h 55671"/>
                <a:gd name="connsiteX37" fmla="*/ 1799 w 61191"/>
                <a:gd name="connsiteY37" fmla="*/ 52072 h 55671"/>
                <a:gd name="connsiteX38" fmla="*/ 0 w 61191"/>
                <a:gd name="connsiteY38" fmla="*/ 47513 h 55671"/>
                <a:gd name="connsiteX39" fmla="*/ 1980 w 61191"/>
                <a:gd name="connsiteY39" fmla="*/ 42534 h 55671"/>
                <a:gd name="connsiteX40" fmla="*/ 6778 w 61191"/>
                <a:gd name="connsiteY40" fmla="*/ 40435 h 55671"/>
                <a:gd name="connsiteX41" fmla="*/ 9898 w 61191"/>
                <a:gd name="connsiteY41" fmla="*/ 41454 h 55671"/>
                <a:gd name="connsiteX42" fmla="*/ 11339 w 61191"/>
                <a:gd name="connsiteY42" fmla="*/ 44693 h 55671"/>
                <a:gd name="connsiteX43" fmla="*/ 9659 w 61191"/>
                <a:gd name="connsiteY43" fmla="*/ 49012 h 55671"/>
                <a:gd name="connsiteX44" fmla="*/ 5578 w 61191"/>
                <a:gd name="connsiteY44" fmla="*/ 51352 h 55671"/>
                <a:gd name="connsiteX45" fmla="*/ 11699 w 61191"/>
                <a:gd name="connsiteY45" fmla="*/ 52912 h 55671"/>
                <a:gd name="connsiteX46" fmla="*/ 18777 w 61191"/>
                <a:gd name="connsiteY46" fmla="*/ 49433 h 55671"/>
                <a:gd name="connsiteX47" fmla="*/ 23396 w 61191"/>
                <a:gd name="connsiteY47" fmla="*/ 40134 h 55671"/>
                <a:gd name="connsiteX48" fmla="*/ 28556 w 61191"/>
                <a:gd name="connsiteY48" fmla="*/ 19918 h 55671"/>
                <a:gd name="connsiteX49" fmla="*/ 29995 w 61191"/>
                <a:gd name="connsiteY49" fmla="*/ 10919 h 55671"/>
                <a:gd name="connsiteX50" fmla="*/ 29336 w 61191"/>
                <a:gd name="connsiteY50" fmla="*/ 6659 h 55671"/>
                <a:gd name="connsiteX51" fmla="*/ 27536 w 61191"/>
                <a:gd name="connsiteY51" fmla="*/ 4139 h 55671"/>
                <a:gd name="connsiteX52" fmla="*/ 25436 w 61191"/>
                <a:gd name="connsiteY52" fmla="*/ 2999 h 55671"/>
                <a:gd name="connsiteX53" fmla="*/ 23396 w 61191"/>
                <a:gd name="connsiteY53" fmla="*/ 2700 h 55671"/>
                <a:gd name="connsiteX54" fmla="*/ 19557 w 61191"/>
                <a:gd name="connsiteY54" fmla="*/ 3419 h 55671"/>
                <a:gd name="connsiteX55" fmla="*/ 15178 w 61191"/>
                <a:gd name="connsiteY55" fmla="*/ 5819 h 55671"/>
                <a:gd name="connsiteX56" fmla="*/ 10618 w 61191"/>
                <a:gd name="connsiteY56" fmla="*/ 10798 h 55671"/>
                <a:gd name="connsiteX57" fmla="*/ 6899 w 61191"/>
                <a:gd name="connsiteY57" fmla="*/ 18778 h 55671"/>
                <a:gd name="connsiteX58" fmla="*/ 5279 w 61191"/>
                <a:gd name="connsiteY58" fmla="*/ 20157 h 55671"/>
                <a:gd name="connsiteX59" fmla="*/ 3839 w 61191"/>
                <a:gd name="connsiteY59" fmla="*/ 18897 h 55671"/>
                <a:gd name="connsiteX60" fmla="*/ 4619 w 61191"/>
                <a:gd name="connsiteY60" fmla="*/ 15777 h 55671"/>
                <a:gd name="connsiteX61" fmla="*/ 7138 w 61191"/>
                <a:gd name="connsiteY61" fmla="*/ 10919 h 55671"/>
                <a:gd name="connsiteX62" fmla="*/ 11098 w 61191"/>
                <a:gd name="connsiteY62" fmla="*/ 5819 h 55671"/>
                <a:gd name="connsiteX63" fmla="*/ 16678 w 61191"/>
                <a:gd name="connsiteY63" fmla="*/ 1680 h 55671"/>
                <a:gd name="connsiteX64" fmla="*/ 23637 w 61191"/>
                <a:gd name="connsiteY64" fmla="*/ 0 h 55671"/>
                <a:gd name="connsiteX65" fmla="*/ 26815 w 61191"/>
                <a:gd name="connsiteY65" fmla="*/ 360 h 55671"/>
                <a:gd name="connsiteX66" fmla="*/ 30355 w 61191"/>
                <a:gd name="connsiteY66" fmla="*/ 1560 h 55671"/>
                <a:gd name="connsiteX67" fmla="*/ 34075 w 61191"/>
                <a:gd name="connsiteY67" fmla="*/ 4440 h 55671"/>
                <a:gd name="connsiteX68" fmla="*/ 36894 w 61191"/>
                <a:gd name="connsiteY68" fmla="*/ 9299 h 55671"/>
                <a:gd name="connsiteX69" fmla="*/ 38574 w 61191"/>
                <a:gd name="connsiteY69" fmla="*/ 6599 h 55671"/>
                <a:gd name="connsiteX70" fmla="*/ 41153 w 61191"/>
                <a:gd name="connsiteY70" fmla="*/ 3660 h 55671"/>
                <a:gd name="connsiteX71" fmla="*/ 44993 w 61191"/>
                <a:gd name="connsiteY71" fmla="*/ 1019 h 55671"/>
                <a:gd name="connsiteX72" fmla="*/ 49792 w 61191"/>
                <a:gd name="connsiteY72" fmla="*/ 0 h 55671"/>
                <a:gd name="connsiteX73" fmla="*/ 54652 w 61191"/>
                <a:gd name="connsiteY73" fmla="*/ 660 h 55671"/>
                <a:gd name="connsiteX74" fmla="*/ 59091 w 61191"/>
                <a:gd name="connsiteY74" fmla="*/ 3240 h 55671"/>
                <a:gd name="connsiteX75" fmla="*/ 61191 w 61191"/>
                <a:gd name="connsiteY75" fmla="*/ 8099 h 55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1191" h="55671">
                  <a:moveTo>
                    <a:pt x="61191" y="8099"/>
                  </a:moveTo>
                  <a:cubicBezTo>
                    <a:pt x="61191" y="10339"/>
                    <a:pt x="60491" y="12098"/>
                    <a:pt x="59091" y="13377"/>
                  </a:cubicBezTo>
                  <a:cubicBezTo>
                    <a:pt x="57691" y="14618"/>
                    <a:pt x="56192" y="15238"/>
                    <a:pt x="54592" y="15238"/>
                  </a:cubicBezTo>
                  <a:cubicBezTo>
                    <a:pt x="53072" y="15238"/>
                    <a:pt x="51913" y="14798"/>
                    <a:pt x="51113" y="13918"/>
                  </a:cubicBezTo>
                  <a:cubicBezTo>
                    <a:pt x="50312" y="13038"/>
                    <a:pt x="49913" y="12038"/>
                    <a:pt x="49913" y="10919"/>
                  </a:cubicBezTo>
                  <a:cubicBezTo>
                    <a:pt x="49913" y="9399"/>
                    <a:pt x="50472" y="7980"/>
                    <a:pt x="51592" y="6659"/>
                  </a:cubicBezTo>
                  <a:cubicBezTo>
                    <a:pt x="52712" y="5339"/>
                    <a:pt x="54112" y="4540"/>
                    <a:pt x="55792" y="4259"/>
                  </a:cubicBezTo>
                  <a:cubicBezTo>
                    <a:pt x="54152" y="3220"/>
                    <a:pt x="52112" y="2700"/>
                    <a:pt x="49672" y="2700"/>
                  </a:cubicBezTo>
                  <a:cubicBezTo>
                    <a:pt x="48073" y="2700"/>
                    <a:pt x="46573" y="3120"/>
                    <a:pt x="45173" y="3960"/>
                  </a:cubicBezTo>
                  <a:cubicBezTo>
                    <a:pt x="43813" y="4800"/>
                    <a:pt x="42713" y="5759"/>
                    <a:pt x="41874" y="6839"/>
                  </a:cubicBezTo>
                  <a:cubicBezTo>
                    <a:pt x="41074" y="7918"/>
                    <a:pt x="40314" y="9238"/>
                    <a:pt x="39593" y="10798"/>
                  </a:cubicBezTo>
                  <a:cubicBezTo>
                    <a:pt x="38913" y="12318"/>
                    <a:pt x="38434" y="13538"/>
                    <a:pt x="38154" y="14458"/>
                  </a:cubicBezTo>
                  <a:cubicBezTo>
                    <a:pt x="37915" y="15338"/>
                    <a:pt x="37694" y="16258"/>
                    <a:pt x="37494" y="17218"/>
                  </a:cubicBezTo>
                  <a:lnTo>
                    <a:pt x="33295" y="34015"/>
                  </a:lnTo>
                  <a:cubicBezTo>
                    <a:pt x="31935" y="39333"/>
                    <a:pt x="31255" y="42933"/>
                    <a:pt x="31255" y="44813"/>
                  </a:cubicBezTo>
                  <a:cubicBezTo>
                    <a:pt x="31255" y="47132"/>
                    <a:pt x="31815" y="49073"/>
                    <a:pt x="32935" y="50632"/>
                  </a:cubicBezTo>
                  <a:cubicBezTo>
                    <a:pt x="34055" y="52153"/>
                    <a:pt x="35735" y="52912"/>
                    <a:pt x="37975" y="52912"/>
                  </a:cubicBezTo>
                  <a:cubicBezTo>
                    <a:pt x="38855" y="52912"/>
                    <a:pt x="39793" y="52792"/>
                    <a:pt x="40793" y="52552"/>
                  </a:cubicBezTo>
                  <a:cubicBezTo>
                    <a:pt x="41794" y="52272"/>
                    <a:pt x="42933" y="51772"/>
                    <a:pt x="44214" y="51053"/>
                  </a:cubicBezTo>
                  <a:cubicBezTo>
                    <a:pt x="45533" y="50293"/>
                    <a:pt x="46773" y="49353"/>
                    <a:pt x="47933" y="48233"/>
                  </a:cubicBezTo>
                  <a:cubicBezTo>
                    <a:pt x="49133" y="47074"/>
                    <a:pt x="50312" y="45514"/>
                    <a:pt x="51473" y="43553"/>
                  </a:cubicBezTo>
                  <a:cubicBezTo>
                    <a:pt x="52632" y="41594"/>
                    <a:pt x="53592" y="39354"/>
                    <a:pt x="54351" y="36835"/>
                  </a:cubicBezTo>
                  <a:cubicBezTo>
                    <a:pt x="54591" y="35955"/>
                    <a:pt x="55111" y="35515"/>
                    <a:pt x="55911" y="35515"/>
                  </a:cubicBezTo>
                  <a:cubicBezTo>
                    <a:pt x="56911" y="35515"/>
                    <a:pt x="57411" y="35914"/>
                    <a:pt x="57411" y="36715"/>
                  </a:cubicBezTo>
                  <a:cubicBezTo>
                    <a:pt x="57411" y="37395"/>
                    <a:pt x="57132" y="38454"/>
                    <a:pt x="56572" y="39894"/>
                  </a:cubicBezTo>
                  <a:cubicBezTo>
                    <a:pt x="56052" y="41294"/>
                    <a:pt x="55212" y="42913"/>
                    <a:pt x="54052" y="44753"/>
                  </a:cubicBezTo>
                  <a:cubicBezTo>
                    <a:pt x="52931" y="46552"/>
                    <a:pt x="51631" y="48272"/>
                    <a:pt x="50152" y="49913"/>
                  </a:cubicBezTo>
                  <a:cubicBezTo>
                    <a:pt x="48673" y="51512"/>
                    <a:pt x="46833" y="52872"/>
                    <a:pt x="44633" y="53992"/>
                  </a:cubicBezTo>
                  <a:cubicBezTo>
                    <a:pt x="42434" y="55112"/>
                    <a:pt x="40134" y="55672"/>
                    <a:pt x="37734" y="55672"/>
                  </a:cubicBezTo>
                  <a:cubicBezTo>
                    <a:pt x="34295" y="55672"/>
                    <a:pt x="31436" y="54752"/>
                    <a:pt x="29155" y="52912"/>
                  </a:cubicBezTo>
                  <a:cubicBezTo>
                    <a:pt x="26875" y="51072"/>
                    <a:pt x="25316" y="48873"/>
                    <a:pt x="24477" y="46313"/>
                  </a:cubicBezTo>
                  <a:cubicBezTo>
                    <a:pt x="24276" y="46673"/>
                    <a:pt x="24036" y="47093"/>
                    <a:pt x="23756" y="47573"/>
                  </a:cubicBezTo>
                  <a:cubicBezTo>
                    <a:pt x="23475" y="48053"/>
                    <a:pt x="22916" y="48833"/>
                    <a:pt x="22077" y="49913"/>
                  </a:cubicBezTo>
                  <a:cubicBezTo>
                    <a:pt x="21276" y="50953"/>
                    <a:pt x="20417" y="51872"/>
                    <a:pt x="19496" y="52673"/>
                  </a:cubicBezTo>
                  <a:cubicBezTo>
                    <a:pt x="18577" y="53432"/>
                    <a:pt x="17397" y="54112"/>
                    <a:pt x="15958" y="54713"/>
                  </a:cubicBezTo>
                  <a:cubicBezTo>
                    <a:pt x="14558" y="55352"/>
                    <a:pt x="13098" y="55672"/>
                    <a:pt x="11578" y="55672"/>
                  </a:cubicBezTo>
                  <a:cubicBezTo>
                    <a:pt x="9659" y="55672"/>
                    <a:pt x="7839" y="55391"/>
                    <a:pt x="6119" y="54832"/>
                  </a:cubicBezTo>
                  <a:cubicBezTo>
                    <a:pt x="4440" y="54272"/>
                    <a:pt x="2999" y="53351"/>
                    <a:pt x="1799" y="52072"/>
                  </a:cubicBezTo>
                  <a:cubicBezTo>
                    <a:pt x="599" y="50793"/>
                    <a:pt x="0" y="49272"/>
                    <a:pt x="0" y="47513"/>
                  </a:cubicBezTo>
                  <a:cubicBezTo>
                    <a:pt x="0" y="45553"/>
                    <a:pt x="660" y="43894"/>
                    <a:pt x="1980" y="42534"/>
                  </a:cubicBezTo>
                  <a:cubicBezTo>
                    <a:pt x="3339" y="41134"/>
                    <a:pt x="4938" y="40435"/>
                    <a:pt x="6778" y="40435"/>
                  </a:cubicBezTo>
                  <a:cubicBezTo>
                    <a:pt x="7939" y="40435"/>
                    <a:pt x="8979" y="40774"/>
                    <a:pt x="9898" y="41454"/>
                  </a:cubicBezTo>
                  <a:cubicBezTo>
                    <a:pt x="10859" y="42134"/>
                    <a:pt x="11339" y="43214"/>
                    <a:pt x="11339" y="44693"/>
                  </a:cubicBezTo>
                  <a:cubicBezTo>
                    <a:pt x="11339" y="46333"/>
                    <a:pt x="10779" y="47773"/>
                    <a:pt x="9659" y="49012"/>
                  </a:cubicBezTo>
                  <a:cubicBezTo>
                    <a:pt x="8538" y="50253"/>
                    <a:pt x="7178" y="51033"/>
                    <a:pt x="5578" y="51352"/>
                  </a:cubicBezTo>
                  <a:cubicBezTo>
                    <a:pt x="7219" y="52392"/>
                    <a:pt x="9259" y="52912"/>
                    <a:pt x="11699" y="52912"/>
                  </a:cubicBezTo>
                  <a:cubicBezTo>
                    <a:pt x="14338" y="52912"/>
                    <a:pt x="16697" y="51752"/>
                    <a:pt x="18777" y="49433"/>
                  </a:cubicBezTo>
                  <a:cubicBezTo>
                    <a:pt x="20856" y="47113"/>
                    <a:pt x="22396" y="44013"/>
                    <a:pt x="23396" y="40134"/>
                  </a:cubicBezTo>
                  <a:cubicBezTo>
                    <a:pt x="25877" y="30815"/>
                    <a:pt x="27596" y="24076"/>
                    <a:pt x="28556" y="19918"/>
                  </a:cubicBezTo>
                  <a:cubicBezTo>
                    <a:pt x="29515" y="15718"/>
                    <a:pt x="29995" y="12718"/>
                    <a:pt x="29995" y="10919"/>
                  </a:cubicBezTo>
                  <a:cubicBezTo>
                    <a:pt x="29995" y="9238"/>
                    <a:pt x="29775" y="7818"/>
                    <a:pt x="29336" y="6659"/>
                  </a:cubicBezTo>
                  <a:cubicBezTo>
                    <a:pt x="28896" y="5499"/>
                    <a:pt x="28296" y="4659"/>
                    <a:pt x="27536" y="4139"/>
                  </a:cubicBezTo>
                  <a:cubicBezTo>
                    <a:pt x="26815" y="3579"/>
                    <a:pt x="26116" y="3200"/>
                    <a:pt x="25436" y="2999"/>
                  </a:cubicBezTo>
                  <a:cubicBezTo>
                    <a:pt x="24797" y="2799"/>
                    <a:pt x="24117" y="2700"/>
                    <a:pt x="23396" y="2700"/>
                  </a:cubicBezTo>
                  <a:cubicBezTo>
                    <a:pt x="22196" y="2700"/>
                    <a:pt x="20917" y="2939"/>
                    <a:pt x="19557" y="3419"/>
                  </a:cubicBezTo>
                  <a:cubicBezTo>
                    <a:pt x="18236" y="3900"/>
                    <a:pt x="16778" y="4699"/>
                    <a:pt x="15178" y="5819"/>
                  </a:cubicBezTo>
                  <a:cubicBezTo>
                    <a:pt x="13618" y="6899"/>
                    <a:pt x="12098" y="8558"/>
                    <a:pt x="10618" y="10798"/>
                  </a:cubicBezTo>
                  <a:cubicBezTo>
                    <a:pt x="9139" y="13038"/>
                    <a:pt x="7899" y="15698"/>
                    <a:pt x="6899" y="18778"/>
                  </a:cubicBezTo>
                  <a:cubicBezTo>
                    <a:pt x="6699" y="19697"/>
                    <a:pt x="6159" y="20157"/>
                    <a:pt x="5279" y="20157"/>
                  </a:cubicBezTo>
                  <a:cubicBezTo>
                    <a:pt x="4320" y="20117"/>
                    <a:pt x="3839" y="19697"/>
                    <a:pt x="3839" y="18897"/>
                  </a:cubicBezTo>
                  <a:cubicBezTo>
                    <a:pt x="3839" y="18217"/>
                    <a:pt x="4099" y="17177"/>
                    <a:pt x="4619" y="15777"/>
                  </a:cubicBezTo>
                  <a:cubicBezTo>
                    <a:pt x="5179" y="14338"/>
                    <a:pt x="6019" y="12718"/>
                    <a:pt x="7138" y="10919"/>
                  </a:cubicBezTo>
                  <a:cubicBezTo>
                    <a:pt x="8299" y="9119"/>
                    <a:pt x="9619" y="7419"/>
                    <a:pt x="11098" y="5819"/>
                  </a:cubicBezTo>
                  <a:cubicBezTo>
                    <a:pt x="12618" y="4179"/>
                    <a:pt x="14478" y="2799"/>
                    <a:pt x="16678" y="1680"/>
                  </a:cubicBezTo>
                  <a:cubicBezTo>
                    <a:pt x="18918" y="560"/>
                    <a:pt x="21237" y="0"/>
                    <a:pt x="23637" y="0"/>
                  </a:cubicBezTo>
                  <a:cubicBezTo>
                    <a:pt x="24716" y="0"/>
                    <a:pt x="25777" y="120"/>
                    <a:pt x="26815" y="360"/>
                  </a:cubicBezTo>
                  <a:cubicBezTo>
                    <a:pt x="27895" y="560"/>
                    <a:pt x="29076" y="959"/>
                    <a:pt x="30355" y="1560"/>
                  </a:cubicBezTo>
                  <a:cubicBezTo>
                    <a:pt x="31675" y="2160"/>
                    <a:pt x="32915" y="3120"/>
                    <a:pt x="34075" y="4440"/>
                  </a:cubicBezTo>
                  <a:cubicBezTo>
                    <a:pt x="35234" y="5759"/>
                    <a:pt x="36174" y="7379"/>
                    <a:pt x="36894" y="9299"/>
                  </a:cubicBezTo>
                  <a:cubicBezTo>
                    <a:pt x="37374" y="8379"/>
                    <a:pt x="37935" y="7479"/>
                    <a:pt x="38574" y="6599"/>
                  </a:cubicBezTo>
                  <a:cubicBezTo>
                    <a:pt x="39254" y="5719"/>
                    <a:pt x="40113" y="4740"/>
                    <a:pt x="41153" y="3660"/>
                  </a:cubicBezTo>
                  <a:cubicBezTo>
                    <a:pt x="42233" y="2540"/>
                    <a:pt x="43513" y="1660"/>
                    <a:pt x="44993" y="1019"/>
                  </a:cubicBezTo>
                  <a:cubicBezTo>
                    <a:pt x="46513" y="339"/>
                    <a:pt x="48113" y="0"/>
                    <a:pt x="49792" y="0"/>
                  </a:cubicBezTo>
                  <a:cubicBezTo>
                    <a:pt x="51433" y="0"/>
                    <a:pt x="53053" y="220"/>
                    <a:pt x="54652" y="660"/>
                  </a:cubicBezTo>
                  <a:cubicBezTo>
                    <a:pt x="56252" y="1060"/>
                    <a:pt x="57731" y="1920"/>
                    <a:pt x="59091" y="3240"/>
                  </a:cubicBezTo>
                  <a:cubicBezTo>
                    <a:pt x="60491" y="4519"/>
                    <a:pt x="61191" y="6139"/>
                    <a:pt x="61191" y="8099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23" name="Freeform 4122">
              <a:extLst>
                <a:ext uri="{FF2B5EF4-FFF2-40B4-BE49-F238E27FC236}">
                  <a16:creationId xmlns:a16="http://schemas.microsoft.com/office/drawing/2014/main" id="{036ED200-9748-D847-A00B-8287AAD857AF}"/>
                </a:ext>
              </a:extLst>
            </p:cNvPr>
            <p:cNvSpPr/>
            <p:nvPr/>
          </p:nvSpPr>
          <p:spPr>
            <a:xfrm>
              <a:off x="3264095" y="2586492"/>
              <a:ext cx="28495" cy="122861"/>
            </a:xfrm>
            <a:custGeom>
              <a:avLst/>
              <a:gdLst>
                <a:gd name="connsiteX0" fmla="*/ 0 w 28495"/>
                <a:gd name="connsiteY0" fmla="*/ 121662 h 122861"/>
                <a:gd name="connsiteX1" fmla="*/ 1560 w 28495"/>
                <a:gd name="connsiteY1" fmla="*/ 119563 h 122861"/>
                <a:gd name="connsiteX2" fmla="*/ 21356 w 28495"/>
                <a:gd name="connsiteY2" fmla="*/ 61431 h 122861"/>
                <a:gd name="connsiteX3" fmla="*/ 2340 w 28495"/>
                <a:gd name="connsiteY3" fmla="*/ 4079 h 122861"/>
                <a:gd name="connsiteX4" fmla="*/ 0 w 28495"/>
                <a:gd name="connsiteY4" fmla="*/ 1200 h 122861"/>
                <a:gd name="connsiteX5" fmla="*/ 1199 w 28495"/>
                <a:gd name="connsiteY5" fmla="*/ 0 h 122861"/>
                <a:gd name="connsiteX6" fmla="*/ 4979 w 28495"/>
                <a:gd name="connsiteY6" fmla="*/ 2460 h 122861"/>
                <a:gd name="connsiteX7" fmla="*/ 12477 w 28495"/>
                <a:gd name="connsiteY7" fmla="*/ 10559 h 122861"/>
                <a:gd name="connsiteX8" fmla="*/ 20397 w 28495"/>
                <a:gd name="connsiteY8" fmla="*/ 23096 h 122861"/>
                <a:gd name="connsiteX9" fmla="*/ 28495 w 28495"/>
                <a:gd name="connsiteY9" fmla="*/ 61431 h 122861"/>
                <a:gd name="connsiteX10" fmla="*/ 20756 w 28495"/>
                <a:gd name="connsiteY10" fmla="*/ 98925 h 122861"/>
                <a:gd name="connsiteX11" fmla="*/ 12837 w 28495"/>
                <a:gd name="connsiteY11" fmla="*/ 111824 h 122861"/>
                <a:gd name="connsiteX12" fmla="*/ 5158 w 28495"/>
                <a:gd name="connsiteY12" fmla="*/ 120282 h 122861"/>
                <a:gd name="connsiteX13" fmla="*/ 1199 w 28495"/>
                <a:gd name="connsiteY13" fmla="*/ 122862 h 122861"/>
                <a:gd name="connsiteX14" fmla="*/ 0 w 28495"/>
                <a:gd name="connsiteY14" fmla="*/ 121662 h 12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95" h="122861">
                  <a:moveTo>
                    <a:pt x="0" y="121662"/>
                  </a:moveTo>
                  <a:cubicBezTo>
                    <a:pt x="0" y="121262"/>
                    <a:pt x="520" y="120563"/>
                    <a:pt x="1560" y="119563"/>
                  </a:cubicBezTo>
                  <a:cubicBezTo>
                    <a:pt x="14757" y="106125"/>
                    <a:pt x="21356" y="86748"/>
                    <a:pt x="21356" y="61431"/>
                  </a:cubicBezTo>
                  <a:cubicBezTo>
                    <a:pt x="21356" y="36035"/>
                    <a:pt x="15017" y="16917"/>
                    <a:pt x="2340" y="4079"/>
                  </a:cubicBezTo>
                  <a:cubicBezTo>
                    <a:pt x="780" y="2600"/>
                    <a:pt x="0" y="1639"/>
                    <a:pt x="0" y="1200"/>
                  </a:cubicBezTo>
                  <a:cubicBezTo>
                    <a:pt x="0" y="400"/>
                    <a:pt x="399" y="0"/>
                    <a:pt x="1199" y="0"/>
                  </a:cubicBezTo>
                  <a:cubicBezTo>
                    <a:pt x="1758" y="0"/>
                    <a:pt x="3018" y="820"/>
                    <a:pt x="4979" y="2460"/>
                  </a:cubicBezTo>
                  <a:cubicBezTo>
                    <a:pt x="6978" y="4099"/>
                    <a:pt x="9478" y="6799"/>
                    <a:pt x="12477" y="10559"/>
                  </a:cubicBezTo>
                  <a:cubicBezTo>
                    <a:pt x="15517" y="14318"/>
                    <a:pt x="18157" y="18497"/>
                    <a:pt x="20397" y="23096"/>
                  </a:cubicBezTo>
                  <a:cubicBezTo>
                    <a:pt x="25796" y="34254"/>
                    <a:pt x="28495" y="47033"/>
                    <a:pt x="28495" y="61431"/>
                  </a:cubicBezTo>
                  <a:cubicBezTo>
                    <a:pt x="28495" y="75268"/>
                    <a:pt x="25916" y="87767"/>
                    <a:pt x="20756" y="98925"/>
                  </a:cubicBezTo>
                  <a:cubicBezTo>
                    <a:pt x="18556" y="103605"/>
                    <a:pt x="15917" y="107904"/>
                    <a:pt x="12837" y="111824"/>
                  </a:cubicBezTo>
                  <a:cubicBezTo>
                    <a:pt x="9757" y="115744"/>
                    <a:pt x="7198" y="118563"/>
                    <a:pt x="5158" y="120282"/>
                  </a:cubicBezTo>
                  <a:cubicBezTo>
                    <a:pt x="3118" y="122002"/>
                    <a:pt x="1799" y="122862"/>
                    <a:pt x="1199" y="122862"/>
                  </a:cubicBezTo>
                  <a:cubicBezTo>
                    <a:pt x="399" y="122862"/>
                    <a:pt x="0" y="122462"/>
                    <a:pt x="0" y="121662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221088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1" grpId="0" animBg="1"/>
      <p:bldP spid="410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F36E800-F712-90D1-99CD-1E0FE67D531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13488" cy="2196009"/>
              </a:xfrm>
            </p:spPr>
            <p:txBody>
              <a:bodyPr/>
              <a:lstStyle/>
              <a:p>
                <a:r>
                  <a:rPr lang="en-DE" b="1" dirty="0"/>
                  <a:t>Exponential Family</a:t>
                </a:r>
                <a:r>
                  <a:rPr lang="en-DE" dirty="0"/>
                  <a:t>. </a:t>
                </a:r>
                <a:r>
                  <a:rPr lang="en-GB" i="1" dirty="0"/>
                  <a:t>A family of distributions is said to belong to the exponential family if the probability density/mass function in terms of the parameterisation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i="1" dirty="0"/>
                  <a:t>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DE" i="1" dirty="0"/>
              </a:p>
              <a:p>
                <a:r>
                  <a:rPr lang="en-DE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are called canonical parameters and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are called sufficient statistics.</a:t>
                </a:r>
              </a:p>
              <a:p>
                <a:endParaRPr lang="en-DE" b="1" dirty="0"/>
              </a:p>
              <a:p>
                <a:endParaRPr lang="en-DE" b="1" dirty="0"/>
              </a:p>
              <a:p>
                <a:endParaRPr lang="en-DE" b="1" dirty="0"/>
              </a:p>
              <a:p>
                <a:endParaRPr lang="en-DE" b="1" dirty="0"/>
              </a:p>
              <a:p>
                <a:endParaRPr lang="en-DE" b="1" dirty="0"/>
              </a:p>
              <a:p>
                <a:endParaRPr lang="en-DE" b="1" dirty="0"/>
              </a:p>
              <a:p>
                <a:r>
                  <a:rPr lang="en-DE" b="1" dirty="0"/>
                  <a:t>Big Advantage</a:t>
                </a:r>
                <a:r>
                  <a:rPr lang="en-DE" dirty="0"/>
                  <a:t>: Closed and efficient under multiplication (Bayes’ rule!)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F36E800-F712-90D1-99CD-1E0FE67D53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13488" cy="2196009"/>
              </a:xfrm>
              <a:blipFill>
                <a:blip r:embed="rId2"/>
                <a:stretch>
                  <a:fillRect t="-6897" b="-735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1626F51-1E7A-86B6-EBD2-0298EB99B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Probability Distributions: Exponential Family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C63A5EE-9F35-72E3-79E5-F087C38AF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965" y="1239837"/>
            <a:ext cx="605465" cy="89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01F90B-B49B-0D52-7CD2-8998D23932C8}"/>
              </a:ext>
            </a:extLst>
          </p:cNvPr>
          <p:cNvSpPr txBox="1"/>
          <p:nvPr/>
        </p:nvSpPr>
        <p:spPr bwMode="gray">
          <a:xfrm>
            <a:off x="7164288" y="2120071"/>
            <a:ext cx="1058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Edwin Pitman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(1897 - 1993)</a:t>
            </a:r>
          </a:p>
        </p:txBody>
      </p:sp>
      <p:pic>
        <p:nvPicPr>
          <p:cNvPr id="5124" name="Picture 4" descr="Thumbnail of Georges Darmois">
            <a:extLst>
              <a:ext uri="{FF2B5EF4-FFF2-40B4-BE49-F238E27FC236}">
                <a16:creationId xmlns:a16="http://schemas.microsoft.com/office/drawing/2014/main" id="{BF9A38CB-D27D-718C-D064-F0DBF2D2A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806" y="1234735"/>
            <a:ext cx="806326" cy="90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944114-4248-CF95-644D-C17144C5A575}"/>
              </a:ext>
            </a:extLst>
          </p:cNvPr>
          <p:cNvSpPr txBox="1"/>
          <p:nvPr/>
        </p:nvSpPr>
        <p:spPr bwMode="gray">
          <a:xfrm>
            <a:off x="8115560" y="2099238"/>
            <a:ext cx="1058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Georges </a:t>
            </a:r>
            <a:r>
              <a:rPr lang="en-GB" sz="800" b="1" dirty="0" err="1">
                <a:solidFill>
                  <a:srgbClr val="333539"/>
                </a:solidFill>
              </a:rPr>
              <a:t>Darmois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(1888 - 1960)</a:t>
            </a:r>
          </a:p>
        </p:txBody>
      </p:sp>
      <p:pic>
        <p:nvPicPr>
          <p:cNvPr id="5126" name="Picture 6" descr="Koopman奖- 告知- 手机在线app体彩下载">
            <a:extLst>
              <a:ext uri="{FF2B5EF4-FFF2-40B4-BE49-F238E27FC236}">
                <a16:creationId xmlns:a16="http://schemas.microsoft.com/office/drawing/2014/main" id="{CA22B954-B384-91B3-BF41-95F33A8DA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672" y="2479458"/>
            <a:ext cx="676265" cy="83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213082-059D-EA6E-0AFE-964A9C0544E1}"/>
              </a:ext>
            </a:extLst>
          </p:cNvPr>
          <p:cNvSpPr txBox="1"/>
          <p:nvPr/>
        </p:nvSpPr>
        <p:spPr bwMode="gray">
          <a:xfrm>
            <a:off x="7592657" y="3307905"/>
            <a:ext cx="12608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Bernhard Koopman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(1900 - 1991)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6B4DE1FA-9471-201F-6045-1B44A0E4E5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4379298"/>
                  </p:ext>
                </p:extLst>
              </p:nvPr>
            </p:nvGraphicFramePr>
            <p:xfrm>
              <a:off x="769176" y="2832593"/>
              <a:ext cx="6192688" cy="1615002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064229">
                      <a:extLst>
                        <a:ext uri="{9D8B030D-6E8A-4147-A177-3AD203B41FA5}">
                          <a16:colId xmlns:a16="http://schemas.microsoft.com/office/drawing/2014/main" val="3010203242"/>
                        </a:ext>
                      </a:extLst>
                    </a:gridCol>
                    <a:gridCol w="2228429">
                      <a:extLst>
                        <a:ext uri="{9D8B030D-6E8A-4147-A177-3AD203B41FA5}">
                          <a16:colId xmlns:a16="http://schemas.microsoft.com/office/drawing/2014/main" val="4005881683"/>
                        </a:ext>
                      </a:extLst>
                    </a:gridCol>
                    <a:gridCol w="1900030">
                      <a:extLst>
                        <a:ext uri="{9D8B030D-6E8A-4147-A177-3AD203B41FA5}">
                          <a16:colId xmlns:a16="http://schemas.microsoft.com/office/drawing/2014/main" val="794964510"/>
                        </a:ext>
                      </a:extLst>
                    </a:gridCol>
                  </a:tblGrid>
                  <a:tr h="330838">
                    <a:tc>
                      <a:txBody>
                        <a:bodyPr/>
                        <a:lstStyle/>
                        <a:p>
                          <a:r>
                            <a:rPr lang="en-US" sz="1400" b="1" dirty="0"/>
                            <a:t>Distribution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/>
                            <a:t>Canonical</a:t>
                          </a:r>
                          <a:r>
                            <a:rPr lang="en-US" sz="1400" b="1" baseline="0" dirty="0"/>
                            <a:t> Parameters</a:t>
                          </a:r>
                          <a:endParaRPr lang="en-US" sz="1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/>
                            <a:t>Sufficient Statistic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45765"/>
                      </a:ext>
                    </a:extLst>
                  </a:tr>
                  <a:tr h="4062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i="0" dirty="0" smtClean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400" b="0" i="0" dirty="0" smtClean="0">
                                    <a:latin typeface="Cambria Math" panose="02040503050406030204" pitchFamily="18" charset="0"/>
                                  </a:rPr>
                                  <m:t>in</m:t>
                                </m:r>
                                <m:d>
                                  <m:dPr>
                                    <m:ctrlP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dirty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40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r>
                                              <a:rPr lang="en-US" sz="1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1851618"/>
                      </a:ext>
                    </a:extLst>
                  </a:tr>
                  <a:tr h="33083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 i="0" dirty="0" smtClean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400" b="0" i="0" dirty="0" smtClean="0">
                                    <a:latin typeface="Cambria Math" panose="02040503050406030204" pitchFamily="18" charset="0"/>
                                  </a:rPr>
                                  <m:t>eta</m:t>
                                </m:r>
                                <m:d>
                                  <m:dPr>
                                    <m:ctrlP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i="0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1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e>
                                        </m:d>
                                        <m: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func>
                                          <m:funcPr>
                                            <m:ctrlPr>
                                              <a:rPr lang="en-US" sz="1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400" b="0" i="0" dirty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400" b="0" i="1" dirty="0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400" b="0" i="1" dirty="0" smtClean="0">
                                                    <a:latin typeface="Cambria Math" panose="02040503050406030204" pitchFamily="18" charset="0"/>
                                                  </a:rPr>
                                                  <m:t>1−</m:t>
                                                </m:r>
                                                <m:r>
                                                  <a:rPr lang="en-US" sz="1400" b="0" i="1" dirty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𝜋</m:t>
                                                </m:r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7374603"/>
                      </a:ext>
                    </a:extLst>
                  </a:tr>
                  <a:tr h="44425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 dirty="0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sz="1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sz="1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40235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6B4DE1FA-9471-201F-6045-1B44A0E4E5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4379298"/>
                  </p:ext>
                </p:extLst>
              </p:nvPr>
            </p:nvGraphicFramePr>
            <p:xfrm>
              <a:off x="769176" y="2832593"/>
              <a:ext cx="6192688" cy="1615002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064229">
                      <a:extLst>
                        <a:ext uri="{9D8B030D-6E8A-4147-A177-3AD203B41FA5}">
                          <a16:colId xmlns:a16="http://schemas.microsoft.com/office/drawing/2014/main" val="3010203242"/>
                        </a:ext>
                      </a:extLst>
                    </a:gridCol>
                    <a:gridCol w="2228429">
                      <a:extLst>
                        <a:ext uri="{9D8B030D-6E8A-4147-A177-3AD203B41FA5}">
                          <a16:colId xmlns:a16="http://schemas.microsoft.com/office/drawing/2014/main" val="4005881683"/>
                        </a:ext>
                      </a:extLst>
                    </a:gridCol>
                    <a:gridCol w="1900030">
                      <a:extLst>
                        <a:ext uri="{9D8B030D-6E8A-4147-A177-3AD203B41FA5}">
                          <a16:colId xmlns:a16="http://schemas.microsoft.com/office/drawing/2014/main" val="794964510"/>
                        </a:ext>
                      </a:extLst>
                    </a:gridCol>
                  </a:tblGrid>
                  <a:tr h="33083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t="-3846" r="-201227" b="-3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/>
                            <a:t>Canonical</a:t>
                          </a:r>
                          <a:r>
                            <a:rPr lang="en-US" sz="1400" b="1" baseline="0" dirty="0"/>
                            <a:t> Parameters</a:t>
                          </a:r>
                          <a:endParaRPr lang="en-US" sz="1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/>
                            <a:t>Sufficient Statistic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45765"/>
                      </a:ext>
                    </a:extLst>
                  </a:tr>
                  <a:tr h="455359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t="-75000" r="-201227" b="-186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92614" t="-75000" r="-86364" b="-186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226000" t="-75000" r="-1333" b="-186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1851618"/>
                      </a:ext>
                    </a:extLst>
                  </a:tr>
                  <a:tr h="33083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t="-233333" r="-201227" b="-148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92614" t="-233333" r="-86364" b="-148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226000" t="-233333" r="-1333" b="-1481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7374603"/>
                      </a:ext>
                    </a:extLst>
                  </a:tr>
                  <a:tr h="497967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t="-230769" r="-201227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92614" t="-230769" r="-86364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226000" t="-230769" r="-1333" b="-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40235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6717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b="1" dirty="0"/>
              <a:t>History of Machine Learning</a:t>
            </a:r>
          </a:p>
          <a:p>
            <a:pPr marL="611187" lvl="1" indent="-342900"/>
            <a:r>
              <a:rPr lang="en-US" altLang="en-DE" sz="1200" dirty="0"/>
              <a:t>Machine learning is a 70-year-old field of research </a:t>
            </a:r>
          </a:p>
          <a:p>
            <a:pPr marL="611187" lvl="1" indent="-342900"/>
            <a:r>
              <a:rPr lang="en-US" altLang="en-DE" sz="1200" dirty="0"/>
              <a:t>Key step in artificial intelligence improving on a task based on data</a:t>
            </a:r>
          </a:p>
          <a:p>
            <a:pPr marL="342900" indent="-342900"/>
            <a:r>
              <a:rPr lang="en-US" altLang="en-DE" b="1" dirty="0"/>
              <a:t>Probability in Machine Learning</a:t>
            </a:r>
          </a:p>
          <a:p>
            <a:pPr marL="611187" lvl="1" indent="-342900"/>
            <a:r>
              <a:rPr lang="en-US" altLang="en-DE" sz="1200" dirty="0"/>
              <a:t>Probability is not a physical quantity but a mathematical model of uncertainty</a:t>
            </a:r>
          </a:p>
          <a:p>
            <a:pPr marL="611187" lvl="1" indent="-342900"/>
            <a:r>
              <a:rPr lang="en-US" altLang="en-DE" sz="1200" dirty="0"/>
              <a:t>Two different axiomatic justifications of the same math: one for data and one for parameters!</a:t>
            </a:r>
          </a:p>
          <a:p>
            <a:pPr marL="342900" indent="-342900"/>
            <a:r>
              <a:rPr lang="en-US" altLang="en-DE" b="1" dirty="0"/>
              <a:t>Probability Theory</a:t>
            </a:r>
          </a:p>
          <a:p>
            <a:pPr marL="611187" lvl="1" indent="-342900"/>
            <a:r>
              <a:rPr lang="en-US" altLang="en-DE" sz="1200" dirty="0"/>
              <a:t>Two key rules of probability theory: Sum rule &amp; Product (Bayes’) rule</a:t>
            </a:r>
          </a:p>
          <a:p>
            <a:pPr marL="611187" lvl="1" indent="-342900"/>
            <a:r>
              <a:rPr lang="en-US" altLang="en-DE" sz="1200" dirty="0"/>
              <a:t>Independence is a concept of probability; it does not require random variables!</a:t>
            </a:r>
          </a:p>
          <a:p>
            <a:pPr marL="611187" lvl="1" indent="-342900"/>
            <a:r>
              <a:rPr lang="en-US" altLang="en-DE" sz="1200" dirty="0"/>
              <a:t>A random variable is a real-valued function of the outcome of the experiment</a:t>
            </a:r>
          </a:p>
          <a:p>
            <a:pPr marL="342900" indent="-342900"/>
            <a:r>
              <a:rPr lang="en-US" altLang="en-DE" b="1" dirty="0"/>
              <a:t>Probability Distributions</a:t>
            </a:r>
          </a:p>
          <a:p>
            <a:pPr marL="611187" lvl="1" indent="-342900"/>
            <a:r>
              <a:rPr lang="en-US" altLang="en-DE" sz="1200" dirty="0"/>
              <a:t>The Bernoulli distribution with a sigmoid link function is key for classification learning</a:t>
            </a:r>
          </a:p>
          <a:p>
            <a:pPr marL="611187" lvl="1" indent="-342900"/>
            <a:r>
              <a:rPr lang="en-US" altLang="en-DE" sz="1200" dirty="0"/>
              <a:t>The normal distribution is centrally important in probabilistic machine learning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59613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See you next week!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989EE1-E27D-0FFD-03AD-143665A277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7165552" cy="3563938"/>
          </a:xfrm>
        </p:spPr>
        <p:txBody>
          <a:bodyPr/>
          <a:lstStyle/>
          <a:p>
            <a:r>
              <a:rPr lang="en-US" b="1" dirty="0"/>
              <a:t>Books</a:t>
            </a:r>
            <a:r>
              <a:rPr lang="en-US" dirty="0"/>
              <a:t>: All our material and communication will happen over Moodle</a:t>
            </a:r>
          </a:p>
          <a:p>
            <a:pPr lvl="1"/>
            <a:r>
              <a:rPr lang="en-GB" sz="1200" dirty="0"/>
              <a:t>Bishop, C. </a:t>
            </a:r>
            <a:r>
              <a:rPr lang="en-GB" sz="1200" dirty="0">
                <a:hlinkClick r:id="rId2" tooltip="Pattern Recognition and Machine Learning"/>
              </a:rPr>
              <a:t>Pattern Recognition and Machine Learning</a:t>
            </a:r>
            <a:r>
              <a:rPr lang="en-GB" sz="1200" dirty="0"/>
              <a:t>. Springer. 2006.</a:t>
            </a:r>
          </a:p>
          <a:p>
            <a:pPr lvl="1"/>
            <a:r>
              <a:rPr lang="en-GB" sz="1200" dirty="0"/>
              <a:t>MacKay, D. </a:t>
            </a:r>
            <a:r>
              <a:rPr lang="en-GB" sz="1200" dirty="0">
                <a:hlinkClick r:id="rId3" tooltip="Information Theory, Inference, and Learning Algorithms"/>
              </a:rPr>
              <a:t>Information Theory, Inference, and Learning Algorithms</a:t>
            </a:r>
            <a:r>
              <a:rPr lang="en-GB" sz="1200" dirty="0"/>
              <a:t>. CUP. 2003 </a:t>
            </a:r>
          </a:p>
          <a:p>
            <a:r>
              <a:rPr lang="en-US" b="1" dirty="0"/>
              <a:t>Moodle</a:t>
            </a:r>
            <a:r>
              <a:rPr lang="en-US" dirty="0"/>
              <a:t>: Share our lecture slides, tutorials, solutions</a:t>
            </a:r>
          </a:p>
          <a:p>
            <a:pPr lvl="1"/>
            <a:r>
              <a:rPr lang="en-US" sz="1200" b="1" dirty="0"/>
              <a:t>Location</a:t>
            </a:r>
            <a:r>
              <a:rPr lang="en-US" sz="1200" dirty="0"/>
              <a:t>: </a:t>
            </a:r>
            <a:r>
              <a:rPr lang="en-US" sz="1200" dirty="0">
                <a:hlinkClick r:id="rId4"/>
              </a:rPr>
              <a:t>https://</a:t>
            </a:r>
            <a:r>
              <a:rPr lang="en-US" sz="1200" dirty="0" err="1">
                <a:hlinkClick r:id="rId4"/>
              </a:rPr>
              <a:t>moodle.hpi.de</a:t>
            </a:r>
            <a:r>
              <a:rPr lang="en-US" sz="1200" dirty="0">
                <a:hlinkClick r:id="rId4"/>
              </a:rPr>
              <a:t>/course/</a:t>
            </a:r>
            <a:r>
              <a:rPr lang="en-US" sz="1200" dirty="0" err="1">
                <a:hlinkClick r:id="rId4"/>
              </a:rPr>
              <a:t>view.php?id</a:t>
            </a:r>
            <a:r>
              <a:rPr lang="en-US" sz="1200" dirty="0">
                <a:hlinkClick r:id="rId4"/>
              </a:rPr>
              <a:t>=430</a:t>
            </a:r>
            <a:endParaRPr lang="en-US" sz="1200" dirty="0"/>
          </a:p>
          <a:p>
            <a:pPr lvl="1"/>
            <a:r>
              <a:rPr lang="en-US" sz="1200" b="1" dirty="0"/>
              <a:t>Announcements</a:t>
            </a:r>
            <a:r>
              <a:rPr lang="en-US" sz="1200" dirty="0"/>
              <a:t>: </a:t>
            </a:r>
            <a:r>
              <a:rPr lang="en-US" sz="1200" dirty="0">
                <a:hlinkClick r:id="rId5"/>
              </a:rPr>
              <a:t>https://</a:t>
            </a:r>
            <a:r>
              <a:rPr lang="en-US" sz="1200" dirty="0" err="1">
                <a:hlinkClick r:id="rId5"/>
              </a:rPr>
              <a:t>moodle.hpi.de</a:t>
            </a:r>
            <a:r>
              <a:rPr lang="en-US" sz="1200" dirty="0">
                <a:hlinkClick r:id="rId5"/>
              </a:rPr>
              <a:t>/mod/forum/</a:t>
            </a:r>
            <a:r>
              <a:rPr lang="en-US" sz="1200" dirty="0" err="1">
                <a:hlinkClick r:id="rId5"/>
              </a:rPr>
              <a:t>view.php?id</a:t>
            </a:r>
            <a:r>
              <a:rPr lang="en-US" sz="1200" dirty="0">
                <a:hlinkClick r:id="rId5"/>
              </a:rPr>
              <a:t>=14880</a:t>
            </a:r>
            <a:endParaRPr lang="en-US" sz="1200" dirty="0"/>
          </a:p>
          <a:p>
            <a:r>
              <a:rPr lang="en-US" b="1" dirty="0"/>
              <a:t>GitHub Repository</a:t>
            </a:r>
            <a:r>
              <a:rPr lang="en-US" dirty="0"/>
              <a:t>: Supporting material as well as code samples</a:t>
            </a:r>
          </a:p>
          <a:p>
            <a:pPr lvl="1"/>
            <a:r>
              <a:rPr lang="en-US" sz="1200" b="1" dirty="0"/>
              <a:t>Location</a:t>
            </a:r>
            <a:r>
              <a:rPr lang="en-US" sz="1200" dirty="0"/>
              <a:t>: </a:t>
            </a:r>
            <a:r>
              <a:rPr lang="en-US" sz="1200" dirty="0">
                <a:hlinkClick r:id="rId6"/>
              </a:rPr>
              <a:t>https://</a:t>
            </a:r>
            <a:r>
              <a:rPr lang="en-US" sz="1200" dirty="0" err="1">
                <a:hlinkClick r:id="rId6"/>
              </a:rPr>
              <a:t>github.com</a:t>
            </a:r>
            <a:r>
              <a:rPr lang="en-US" sz="1200" dirty="0">
                <a:hlinkClick r:id="rId6"/>
              </a:rPr>
              <a:t>/HPI-Artificial-Intelligence-Teaching/pml-sose2023</a:t>
            </a:r>
            <a:endParaRPr lang="en-US" sz="1200" dirty="0"/>
          </a:p>
          <a:p>
            <a:pPr lvl="1"/>
            <a:r>
              <a:rPr lang="en-US" sz="1200" dirty="0"/>
              <a:t>If you find mistakes, please submit </a:t>
            </a:r>
            <a:r>
              <a:rPr lang="en-US" sz="1200" dirty="0">
                <a:hlinkClick r:id="rId7"/>
              </a:rPr>
              <a:t>issues</a:t>
            </a:r>
            <a:r>
              <a:rPr lang="en-US" sz="1200" dirty="0"/>
              <a:t> and </a:t>
            </a:r>
            <a:r>
              <a:rPr lang="en-US" sz="1200" dirty="0">
                <a:hlinkClick r:id="rId8"/>
              </a:rPr>
              <a:t>pull requests</a:t>
            </a:r>
            <a:endParaRPr lang="en-US" sz="1200" dirty="0"/>
          </a:p>
          <a:p>
            <a:r>
              <a:rPr lang="en-US" b="1" dirty="0"/>
              <a:t>GitHub Classrooms</a:t>
            </a:r>
            <a:r>
              <a:rPr lang="en-US" dirty="0"/>
              <a:t>: Used for all our assignments</a:t>
            </a:r>
          </a:p>
          <a:p>
            <a:pPr lvl="1"/>
            <a:r>
              <a:rPr lang="en-US" sz="1200" dirty="0"/>
              <a:t>If you do not have a GitHub account, please create one now</a:t>
            </a:r>
          </a:p>
          <a:p>
            <a:pPr lvl="1"/>
            <a:r>
              <a:rPr lang="en-US" sz="1200" dirty="0"/>
              <a:t>Find a team members as assignments are solved in groups of two</a:t>
            </a:r>
          </a:p>
          <a:p>
            <a:pPr lvl="1"/>
            <a:r>
              <a:rPr lang="en-US" sz="1200" dirty="0"/>
              <a:t>More details tomorrow in the first tutorial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4E0F96-D157-4A02-ED6E-7620ED14F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</a:t>
            </a:r>
          </a:p>
        </p:txBody>
      </p:sp>
    </p:spTree>
    <p:extLst>
      <p:ext uri="{BB962C8B-B14F-4D97-AF65-F5344CB8AC3E}">
        <p14:creationId xmlns:p14="http://schemas.microsoft.com/office/powerpoint/2010/main" val="109420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8F6520-B29A-CAA7-3BB8-930C61F040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200" dirty="0"/>
              <a:t>Probability Theory (Unit 1)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Information Theory (Unit 2a)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Inference &amp; Decision Theory (Unit 2b)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Linear Basis Function Models (Unit 3a)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Linear Algebra (Unit 3b)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Bayesian Regression (Unit 4a)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Gaussian Process Regression (Unit 4b)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Bayesian Classification (Unit 5a)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Gaussian Process Classification (Unit 5b)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Bayesian Ranking (Unit 6)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Bayesian Clustering (Unit 7)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Bayesian Methods for Sequence Data (Unit 8)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1292DC-D67E-D3D1-BE6C-D9D78969D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Structure</a:t>
            </a:r>
          </a:p>
        </p:txBody>
      </p:sp>
    </p:spTree>
    <p:extLst>
      <p:ext uri="{BB962C8B-B14F-4D97-AF65-F5344CB8AC3E}">
        <p14:creationId xmlns:p14="http://schemas.microsoft.com/office/powerpoint/2010/main" val="117354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9A1820-1200-4B9F-575F-753E0760A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436243" cy="3563938"/>
          </a:xfrm>
        </p:spPr>
        <p:txBody>
          <a:bodyPr/>
          <a:lstStyle/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2012 developed by Jeff </a:t>
            </a:r>
            <a:r>
              <a:rPr lang="en-US" altLang="en-US" dirty="0" err="1">
                <a:ea typeface="ＭＳ Ｐゴシック" panose="020B0600070205080204" pitchFamily="34" charset="-128"/>
              </a:rPr>
              <a:t>Bezanson</a:t>
            </a:r>
            <a:r>
              <a:rPr lang="en-US" altLang="en-US" dirty="0">
                <a:ea typeface="ＭＳ Ｐゴシック" panose="020B0600070205080204" pitchFamily="34" charset="-128"/>
              </a:rPr>
              <a:t>, Alan Edelman, Stefan Karpinski and Viral B. Shah at MIT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Used for numerical and scientific computing with high performance</a:t>
            </a:r>
          </a:p>
          <a:p>
            <a:pPr lvl="1"/>
            <a:r>
              <a:rPr lang="en-US" altLang="en-US" sz="1200" dirty="0">
                <a:ea typeface="ＭＳ Ｐゴシック" panose="020B0600070205080204" pitchFamily="34" charset="-128"/>
              </a:rPr>
              <a:t>Execution speed is similar to C and FORTRAN</a:t>
            </a:r>
          </a:p>
          <a:p>
            <a:pPr lvl="1"/>
            <a:r>
              <a:rPr lang="en-US" altLang="en-US" sz="1200" dirty="0">
                <a:ea typeface="ＭＳ Ｐゴシック" panose="020B0600070205080204" pitchFamily="34" charset="-128"/>
              </a:rPr>
              <a:t>Hierarchical and parameterized type system as well as method overloading („multiple dispatching“) as central concepts</a:t>
            </a:r>
          </a:p>
          <a:p>
            <a:pPr lvl="1"/>
            <a:r>
              <a:rPr lang="en-US" sz="1200" dirty="0"/>
              <a:t>Native calls from C-(compiled) code  possible (without wrappers)</a:t>
            </a:r>
          </a:p>
          <a:p>
            <a:r>
              <a:rPr lang="en-US" dirty="0"/>
              <a:t>Unicode is efficiently supported (e.g., UTF-8)</a:t>
            </a:r>
          </a:p>
          <a:p>
            <a:r>
              <a:rPr lang="en-US" dirty="0"/>
              <a:t>Alongside C, C++ and FORTRAN, the only programming language that has entered the “</a:t>
            </a:r>
            <a:r>
              <a:rPr lang="en-US" dirty="0" err="1"/>
              <a:t>PetaFlop</a:t>
            </a:r>
            <a:r>
              <a:rPr lang="en-US" dirty="0"/>
              <a:t> Club“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51DE7C-1371-D47B-EC2D-3DC3E6CF3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anose="020B0600070205080204" pitchFamily="34" charset="-128"/>
              </a:rPr>
              <a:t>Julia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9AB80-2259-B455-0C37-F5D803743CFF}"/>
              </a:ext>
            </a:extLst>
          </p:cNvPr>
          <p:cNvSpPr txBox="1"/>
          <p:nvPr/>
        </p:nvSpPr>
        <p:spPr bwMode="gray">
          <a:xfrm>
            <a:off x="6850824" y="2155573"/>
            <a:ext cx="9101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  <a:t>Jeff </a:t>
            </a:r>
            <a:r>
              <a:rPr lang="en-US" sz="800" b="1" dirty="0" err="1">
                <a:solidFill>
                  <a:srgbClr val="202122"/>
                </a:solidFill>
                <a:latin typeface="Arial" panose="020B0604020202020204" pitchFamily="34" charset="0"/>
              </a:rPr>
              <a:t>Bezanson</a:t>
            </a:r>
            <a:b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(1981– )</a:t>
            </a:r>
            <a:endParaRPr lang="en-US" sz="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C438CA-D712-EA33-444C-74525E8AB498}"/>
              </a:ext>
            </a:extLst>
          </p:cNvPr>
          <p:cNvSpPr txBox="1"/>
          <p:nvPr/>
        </p:nvSpPr>
        <p:spPr bwMode="gray">
          <a:xfrm>
            <a:off x="7830162" y="2155573"/>
            <a:ext cx="11140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Alan Edelman</a:t>
            </a:r>
            <a:b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(1963 – )</a:t>
            </a:r>
            <a:endParaRPr lang="en-US" sz="800" dirty="0"/>
          </a:p>
        </p:txBody>
      </p:sp>
      <p:pic>
        <p:nvPicPr>
          <p:cNvPr id="1026" name="Picture 2" descr="Jeff Bezanson - SPLASH 2018">
            <a:extLst>
              <a:ext uri="{FF2B5EF4-FFF2-40B4-BE49-F238E27FC236}">
                <a16:creationId xmlns:a16="http://schemas.microsoft.com/office/drawing/2014/main" id="{E99291DD-001B-06A0-7677-19937875B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1186685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25F46E4-7EA8-D6A0-F0C0-C21C6B210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1184716"/>
            <a:ext cx="806489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7F685F-5605-FEDE-C61C-9C6A43C57F87}"/>
              </a:ext>
            </a:extLst>
          </p:cNvPr>
          <p:cNvSpPr txBox="1"/>
          <p:nvPr/>
        </p:nvSpPr>
        <p:spPr bwMode="gray">
          <a:xfrm>
            <a:off x="6752896" y="3484722"/>
            <a:ext cx="11140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  <a:t>Stefan </a:t>
            </a:r>
            <a:r>
              <a:rPr lang="en-US" sz="800" b="1" dirty="0" err="1">
                <a:solidFill>
                  <a:srgbClr val="202122"/>
                </a:solidFill>
                <a:latin typeface="Arial" panose="020B0604020202020204" pitchFamily="34" charset="0"/>
              </a:rPr>
              <a:t>Karpsinski</a:t>
            </a:r>
            <a:b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</a:br>
            <a: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(1981– )</a:t>
            </a:r>
            <a:endParaRPr lang="en-US" sz="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5EA6D4-7B5D-60AF-4ADE-4CC0DEBBF701}"/>
              </a:ext>
            </a:extLst>
          </p:cNvPr>
          <p:cNvSpPr txBox="1"/>
          <p:nvPr/>
        </p:nvSpPr>
        <p:spPr bwMode="gray">
          <a:xfrm>
            <a:off x="7830162" y="3484722"/>
            <a:ext cx="11140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Viral Shah</a:t>
            </a:r>
            <a:b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sz="800" dirty="0"/>
          </a:p>
        </p:txBody>
      </p:sp>
      <p:pic>
        <p:nvPicPr>
          <p:cNvPr id="1030" name="Picture 6" descr="headshot">
            <a:extLst>
              <a:ext uri="{FF2B5EF4-FFF2-40B4-BE49-F238E27FC236}">
                <a16:creationId xmlns:a16="http://schemas.microsoft.com/office/drawing/2014/main" id="{F0E520D9-AA3C-9826-AEE4-DAC3DF8600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74" r="24965" b="9401"/>
          <a:stretch/>
        </p:blipFill>
        <p:spPr bwMode="auto">
          <a:xfrm>
            <a:off x="6904386" y="2505323"/>
            <a:ext cx="792088" cy="10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5ABBFA7-3531-554E-482A-E7ECC47E4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7" t="2220" r="26805" b="24517"/>
          <a:stretch/>
        </p:blipFill>
        <p:spPr bwMode="auto">
          <a:xfrm>
            <a:off x="8028384" y="2505323"/>
            <a:ext cx="806489" cy="97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34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History of Machine Learning</a:t>
            </a:r>
          </a:p>
          <a:p>
            <a:pPr marL="342900" indent="-342900"/>
            <a:r>
              <a:rPr lang="en-US" altLang="en-DE" dirty="0"/>
              <a:t>Probability in Machine Learning</a:t>
            </a:r>
          </a:p>
          <a:p>
            <a:pPr marL="342900" indent="-342900"/>
            <a:r>
              <a:rPr lang="en-US" altLang="en-DE" dirty="0"/>
              <a:t>Probability Theory</a:t>
            </a:r>
          </a:p>
          <a:p>
            <a:pPr marL="342900" indent="-342900"/>
            <a:r>
              <a:rPr lang="en-US" altLang="en-DE" dirty="0"/>
              <a:t>Probability Distributions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7701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b="1" dirty="0"/>
              <a:t>History of Machine Learning</a:t>
            </a:r>
          </a:p>
          <a:p>
            <a:pPr marL="342900" indent="-342900"/>
            <a:r>
              <a:rPr lang="en-US" altLang="en-DE" dirty="0"/>
              <a:t>Probability in Machine Learning</a:t>
            </a:r>
          </a:p>
          <a:p>
            <a:pPr marL="342900" indent="-342900"/>
            <a:r>
              <a:rPr lang="en-US" altLang="en-DE" dirty="0"/>
              <a:t>Probability Theory</a:t>
            </a:r>
          </a:p>
          <a:p>
            <a:pPr marL="342900" indent="-342900"/>
            <a:r>
              <a:rPr lang="en-US" altLang="en-DE" dirty="0"/>
              <a:t>Probability Distributions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28392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DD662F-6068-8626-01E8-F63E86B0B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Machine Learning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E93D4762-3225-93BE-2374-4A26EF269595}"/>
              </a:ext>
            </a:extLst>
          </p:cNvPr>
          <p:cNvSpPr/>
          <p:nvPr/>
        </p:nvSpPr>
        <p:spPr bwMode="gray">
          <a:xfrm>
            <a:off x="539552" y="2802737"/>
            <a:ext cx="6840760" cy="64807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B8BFC1-21DD-D8A6-7951-F004624B1D16}"/>
              </a:ext>
            </a:extLst>
          </p:cNvPr>
          <p:cNvSpPr txBox="1"/>
          <p:nvPr/>
        </p:nvSpPr>
        <p:spPr bwMode="gray">
          <a:xfrm rot="18541510">
            <a:off x="405521" y="2316765"/>
            <a:ext cx="1296144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1950</a:t>
            </a:r>
            <a:r>
              <a:rPr lang="en-US" sz="1200" dirty="0"/>
              <a:t>: Turing 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619DAF-B6F1-83AB-9490-E7475CB856B0}"/>
              </a:ext>
            </a:extLst>
          </p:cNvPr>
          <p:cNvSpPr txBox="1"/>
          <p:nvPr/>
        </p:nvSpPr>
        <p:spPr bwMode="gray">
          <a:xfrm rot="18541510">
            <a:off x="1115616" y="2316765"/>
            <a:ext cx="1296144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1957</a:t>
            </a:r>
            <a:r>
              <a:rPr lang="en-US" sz="1200" dirty="0"/>
              <a:t>: </a:t>
            </a:r>
            <a:r>
              <a:rPr lang="en-US" sz="1200" dirty="0" err="1"/>
              <a:t>Perceptrons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95D637-B892-554E-8C9F-DF3246721783}"/>
              </a:ext>
            </a:extLst>
          </p:cNvPr>
          <p:cNvSpPr txBox="1"/>
          <p:nvPr/>
        </p:nvSpPr>
        <p:spPr bwMode="gray">
          <a:xfrm rot="18541510">
            <a:off x="1747810" y="2165743"/>
            <a:ext cx="1684942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1967</a:t>
            </a:r>
            <a:r>
              <a:rPr lang="en-US" sz="1200" dirty="0"/>
              <a:t>: </a:t>
            </a:r>
            <a:r>
              <a:rPr lang="en-US" sz="1050" dirty="0"/>
              <a:t>Nearest Neighbors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87F286-CAF1-C2CC-9CE9-BD92522F6CA6}"/>
              </a:ext>
            </a:extLst>
          </p:cNvPr>
          <p:cNvSpPr txBox="1"/>
          <p:nvPr/>
        </p:nvSpPr>
        <p:spPr bwMode="gray">
          <a:xfrm rot="18541510">
            <a:off x="2715699" y="2201581"/>
            <a:ext cx="1684942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1986</a:t>
            </a:r>
            <a:r>
              <a:rPr lang="en-US" sz="1200" dirty="0"/>
              <a:t>: </a:t>
            </a:r>
            <a:r>
              <a:rPr lang="en-US" sz="1050" dirty="0"/>
              <a:t>Neural Networks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832F47-A584-C1B9-5973-43D8C1C4F592}"/>
              </a:ext>
            </a:extLst>
          </p:cNvPr>
          <p:cNvSpPr txBox="1"/>
          <p:nvPr/>
        </p:nvSpPr>
        <p:spPr bwMode="gray">
          <a:xfrm rot="18541510">
            <a:off x="3474029" y="1992936"/>
            <a:ext cx="1984026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1995</a:t>
            </a:r>
            <a:r>
              <a:rPr lang="en-US" sz="1200" dirty="0"/>
              <a:t>: </a:t>
            </a:r>
            <a:r>
              <a:rPr lang="en-US" sz="1050" dirty="0"/>
              <a:t>Support Vector Machines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582D52-6121-DE5B-0E95-17B6DC45136B}"/>
              </a:ext>
            </a:extLst>
          </p:cNvPr>
          <p:cNvSpPr txBox="1"/>
          <p:nvPr/>
        </p:nvSpPr>
        <p:spPr bwMode="gray">
          <a:xfrm rot="18541510">
            <a:off x="4260422" y="2126052"/>
            <a:ext cx="1714651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2000</a:t>
            </a:r>
            <a:r>
              <a:rPr lang="en-US" sz="1200" dirty="0"/>
              <a:t>: </a:t>
            </a:r>
            <a:r>
              <a:rPr lang="en-US" sz="1050" dirty="0"/>
              <a:t>Graphical Models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CBBA66-DBEE-E40B-F7C2-BBBFD77FF72B}"/>
              </a:ext>
            </a:extLst>
          </p:cNvPr>
          <p:cNvSpPr txBox="1"/>
          <p:nvPr/>
        </p:nvSpPr>
        <p:spPr bwMode="gray">
          <a:xfrm rot="18541510">
            <a:off x="5072146" y="2066682"/>
            <a:ext cx="2124923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2012</a:t>
            </a:r>
            <a:r>
              <a:rPr lang="en-US" sz="1200" dirty="0"/>
              <a:t>: </a:t>
            </a:r>
            <a:r>
              <a:rPr lang="en-US" sz="1050" dirty="0"/>
              <a:t>Deep Neural Networks</a:t>
            </a:r>
            <a:endParaRPr lang="en-US" sz="1200" dirty="0"/>
          </a:p>
        </p:txBody>
      </p:sp>
      <p:pic>
        <p:nvPicPr>
          <p:cNvPr id="1026" name="Picture 2" descr="Revista Galileu - Globo">
            <a:extLst>
              <a:ext uri="{FF2B5EF4-FFF2-40B4-BE49-F238E27FC236}">
                <a16:creationId xmlns:a16="http://schemas.microsoft.com/office/drawing/2014/main" id="{0FCBCD49-939A-A06B-5E51-1C0EEB89A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4" y="3330724"/>
            <a:ext cx="902242" cy="59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175B9F9-FC6A-92E9-4C5D-2F7436776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26" y="3330724"/>
            <a:ext cx="635735" cy="81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F5E81E8-2870-A0BD-19B9-95438C7FD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927" y="3330724"/>
            <a:ext cx="632381" cy="88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A39B268-7093-4587-3AD9-62EF896F7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402" y="3330724"/>
            <a:ext cx="623365" cy="76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ladimir Vapnik">
            <a:extLst>
              <a:ext uri="{FF2B5EF4-FFF2-40B4-BE49-F238E27FC236}">
                <a16:creationId xmlns:a16="http://schemas.microsoft.com/office/drawing/2014/main" id="{F63F01FE-B2C9-B849-4231-24CBBBA63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170" y="3330724"/>
            <a:ext cx="656040" cy="65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C1C4F635-D3BF-068A-D889-48BD4DE08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868" y="3330724"/>
            <a:ext cx="656040" cy="65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rom left, Yann LeCun, Geoffrey Hinton and Yoshua Bengio. The researchers worked on key developments for neural networks, which are reshaping how computer systems are built.">
            <a:extLst>
              <a:ext uri="{FF2B5EF4-FFF2-40B4-BE49-F238E27FC236}">
                <a16:creationId xmlns:a16="http://schemas.microsoft.com/office/drawing/2014/main" id="{2492DA23-5381-372C-B2DA-76EDABE10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391" y="3330724"/>
            <a:ext cx="1782447" cy="118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BA0C2F4-D3F0-6883-C4AB-41A394891BDA}"/>
              </a:ext>
            </a:extLst>
          </p:cNvPr>
          <p:cNvSpPr/>
          <p:nvPr/>
        </p:nvSpPr>
        <p:spPr bwMode="gray">
          <a:xfrm>
            <a:off x="67568" y="3926268"/>
            <a:ext cx="932254" cy="163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tx1"/>
                </a:solidFill>
              </a:rPr>
              <a:t>Alan Turing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27CB74-22F9-702B-12CF-8C337046EC77}"/>
              </a:ext>
            </a:extLst>
          </p:cNvPr>
          <p:cNvSpPr/>
          <p:nvPr/>
        </p:nvSpPr>
        <p:spPr bwMode="gray">
          <a:xfrm>
            <a:off x="975666" y="4154859"/>
            <a:ext cx="932254" cy="163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tx1"/>
                </a:solidFill>
              </a:rPr>
              <a:t>Frank Rosenblatt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1129AF-0FAF-CE13-6E9D-1FD8AF94348F}"/>
              </a:ext>
            </a:extLst>
          </p:cNvPr>
          <p:cNvSpPr/>
          <p:nvPr/>
        </p:nvSpPr>
        <p:spPr bwMode="gray">
          <a:xfrm>
            <a:off x="1812429" y="4222977"/>
            <a:ext cx="932254" cy="163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tx1"/>
                </a:solidFill>
              </a:rPr>
              <a:t>Thomas Cover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20F1C8-5A4D-AACB-576A-F6F297EE30F2}"/>
              </a:ext>
            </a:extLst>
          </p:cNvPr>
          <p:cNvSpPr/>
          <p:nvPr/>
        </p:nvSpPr>
        <p:spPr bwMode="gray">
          <a:xfrm>
            <a:off x="2605995" y="4106950"/>
            <a:ext cx="932254" cy="163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tx1"/>
                </a:solidFill>
              </a:rPr>
              <a:t>Geoffrey Hinton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FA22D4-0261-12B2-7C67-9FFBF2D15BBB}"/>
              </a:ext>
            </a:extLst>
          </p:cNvPr>
          <p:cNvSpPr/>
          <p:nvPr/>
        </p:nvSpPr>
        <p:spPr bwMode="gray">
          <a:xfrm>
            <a:off x="3420063" y="3996500"/>
            <a:ext cx="932254" cy="163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tx1"/>
                </a:solidFill>
              </a:rPr>
              <a:t>Vladimir </a:t>
            </a:r>
            <a:r>
              <a:rPr lang="en-US" sz="600" b="1" dirty="0" err="1">
                <a:solidFill>
                  <a:schemeClr val="tx1"/>
                </a:solidFill>
              </a:rPr>
              <a:t>Vapnik</a:t>
            </a:r>
            <a:endParaRPr lang="en-US" sz="600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B3686F-EFB1-0B63-3C85-351883A1B698}"/>
              </a:ext>
            </a:extLst>
          </p:cNvPr>
          <p:cNvSpPr/>
          <p:nvPr/>
        </p:nvSpPr>
        <p:spPr bwMode="gray">
          <a:xfrm>
            <a:off x="4146369" y="3990827"/>
            <a:ext cx="932254" cy="163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tx1"/>
                </a:solidFill>
              </a:rPr>
              <a:t>Michael Jordan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447333-7BBA-D806-B753-00897A0313B9}"/>
              </a:ext>
            </a:extLst>
          </p:cNvPr>
          <p:cNvSpPr/>
          <p:nvPr/>
        </p:nvSpPr>
        <p:spPr bwMode="gray">
          <a:xfrm>
            <a:off x="5078624" y="4534000"/>
            <a:ext cx="1835214" cy="231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tx1"/>
                </a:solidFill>
              </a:rPr>
              <a:t>Yann </a:t>
            </a:r>
            <a:r>
              <a:rPr lang="en-US" sz="600" b="1" dirty="0" err="1">
                <a:solidFill>
                  <a:schemeClr val="tx1"/>
                </a:solidFill>
              </a:rPr>
              <a:t>LeCun</a:t>
            </a:r>
            <a:r>
              <a:rPr lang="en-US" sz="600" b="1" dirty="0">
                <a:solidFill>
                  <a:schemeClr val="tx1"/>
                </a:solidFill>
              </a:rPr>
              <a:t>, Geoffrey Hinton, </a:t>
            </a:r>
            <a:r>
              <a:rPr lang="en-US" sz="600" b="1" dirty="0" err="1">
                <a:solidFill>
                  <a:schemeClr val="tx1"/>
                </a:solidFill>
              </a:rPr>
              <a:t>Yoshua</a:t>
            </a:r>
            <a:r>
              <a:rPr lang="en-US" sz="600" b="1" dirty="0">
                <a:solidFill>
                  <a:schemeClr val="tx1"/>
                </a:solidFill>
              </a:rPr>
              <a:t> </a:t>
            </a:r>
            <a:r>
              <a:rPr lang="en-US" sz="600" b="1" dirty="0" err="1">
                <a:solidFill>
                  <a:schemeClr val="tx1"/>
                </a:solidFill>
              </a:rPr>
              <a:t>Bengio</a:t>
            </a:r>
            <a:endParaRPr lang="en-US" sz="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04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12469</TotalTime>
  <Words>3024</Words>
  <Application>Microsoft Macintosh PowerPoint</Application>
  <PresentationFormat>On-screen Show (16:9)</PresentationFormat>
  <Paragraphs>374</Paragraphs>
  <Slides>34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Cambria Math</vt:lpstr>
      <vt:lpstr>Fontin sans</vt:lpstr>
      <vt:lpstr>Fontin Sans Rg</vt:lpstr>
      <vt:lpstr>Open Sans</vt:lpstr>
      <vt:lpstr>Verdana</vt:lpstr>
      <vt:lpstr>TEMPLATE DEF Faculty v2022</vt:lpstr>
      <vt:lpstr>Introduction to Probabilistic Machine Learning</vt:lpstr>
      <vt:lpstr>PowerPoint Presentation</vt:lpstr>
      <vt:lpstr>Course Setup</vt:lpstr>
      <vt:lpstr>Course Material</vt:lpstr>
      <vt:lpstr>Course Structure</vt:lpstr>
      <vt:lpstr>Julia</vt:lpstr>
      <vt:lpstr>Overview</vt:lpstr>
      <vt:lpstr>Overview</vt:lpstr>
      <vt:lpstr>History of Machine Learning</vt:lpstr>
      <vt:lpstr>Machine Learning: Definition</vt:lpstr>
      <vt:lpstr>Machine Learning : Classification</vt:lpstr>
      <vt:lpstr>Machine Learning : Regression</vt:lpstr>
      <vt:lpstr>Overview</vt:lpstr>
      <vt:lpstr>Probability</vt:lpstr>
      <vt:lpstr>Frequentist vs. Subjective Probabilities</vt:lpstr>
      <vt:lpstr>The Role of Probability in Machine Learning</vt:lpstr>
      <vt:lpstr>Overview</vt:lpstr>
      <vt:lpstr>Probability Theory: Sum Rule</vt:lpstr>
      <vt:lpstr>Probability Theory: Bayes Rule</vt:lpstr>
      <vt:lpstr>Bayes Rule: False-Positive Puzzle</vt:lpstr>
      <vt:lpstr>Probability Theory: Independence</vt:lpstr>
      <vt:lpstr>Probability Theory: Random Variable</vt:lpstr>
      <vt:lpstr>Probability Theory: Expectation and Variance</vt:lpstr>
      <vt:lpstr>Overview</vt:lpstr>
      <vt:lpstr>Probability Distributions </vt:lpstr>
      <vt:lpstr>Probability Distributions: Conjugacy</vt:lpstr>
      <vt:lpstr>Probability Distributions: Bernoulli</vt:lpstr>
      <vt:lpstr>Probability Distributions: Logistic Function σ(x)</vt:lpstr>
      <vt:lpstr>Probability Distributions: Binomial &amp; Beta Distribution</vt:lpstr>
      <vt:lpstr>Probability Distributions: Normal</vt:lpstr>
      <vt:lpstr>Probability Distribution: Normal (ctd)</vt:lpstr>
      <vt:lpstr>Probability Distributions: Exponential Family</vt:lpstr>
      <vt:lpstr>Summary</vt:lpstr>
      <vt:lpstr>See you next week!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Ralf Herbrich</cp:lastModifiedBy>
  <cp:revision>132</cp:revision>
  <cp:lastPrinted>2014-05-07T12:19:03Z</cp:lastPrinted>
  <dcterms:created xsi:type="dcterms:W3CDTF">2022-08-10T08:10:37Z</dcterms:created>
  <dcterms:modified xsi:type="dcterms:W3CDTF">2023-04-16T09:36:02Z</dcterms:modified>
</cp:coreProperties>
</file>